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 id="2147485023" r:id="rId5"/>
  </p:sldMasterIdLst>
  <p:notesMasterIdLst>
    <p:notesMasterId r:id="rId24"/>
  </p:notesMasterIdLst>
  <p:sldIdLst>
    <p:sldId id="256" r:id="rId6"/>
    <p:sldId id="309" r:id="rId7"/>
    <p:sldId id="353" r:id="rId8"/>
    <p:sldId id="351" r:id="rId9"/>
    <p:sldId id="300" r:id="rId10"/>
    <p:sldId id="301" r:id="rId11"/>
    <p:sldId id="348" r:id="rId12"/>
    <p:sldId id="310" r:id="rId13"/>
    <p:sldId id="312" r:id="rId14"/>
    <p:sldId id="311" r:id="rId15"/>
    <p:sldId id="354" r:id="rId16"/>
    <p:sldId id="314" r:id="rId17"/>
    <p:sldId id="319" r:id="rId18"/>
    <p:sldId id="268" r:id="rId19"/>
    <p:sldId id="316" r:id="rId20"/>
    <p:sldId id="346" r:id="rId21"/>
    <p:sldId id="347" r:id="rId22"/>
    <p:sldId id="355"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wen Redmond" initials="GR" lastIdx="2" clrIdx="0">
    <p:extLst>
      <p:ext uri="{19B8F6BF-5375-455C-9EA6-DF929625EA0E}">
        <p15:presenceInfo xmlns:p15="http://schemas.microsoft.com/office/powerpoint/2012/main" userId="S::gwen.redmond@aes.cdetb.ie::f972220e-a075-4312-972e-7203dedb4e88" providerId="AD"/>
      </p:ext>
    </p:extLst>
  </p:cmAuthor>
  <p:cmAuthor id="2" name="Fionnuala Carter" initials="FC" lastIdx="1" clrIdx="1">
    <p:extLst>
      <p:ext uri="{19B8F6BF-5375-455C-9EA6-DF929625EA0E}">
        <p15:presenceInfo xmlns:p15="http://schemas.microsoft.com/office/powerpoint/2012/main" userId="S::fionnuala.carter@aes.cdetb.ie::30def306-6b11-4aa5-b737-4ad9dca78ec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57E4"/>
    <a:srgbClr val="FA98EE"/>
    <a:srgbClr val="96D141"/>
    <a:srgbClr val="8F45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C3A0AE-5A76-0B61-1A69-CBD0E94AE174}" v="36" dt="2021-05-26T21:53:43.630"/>
    <p1510:client id="{15B87A70-8AC7-A441-AF52-DB7AB7E63214}" v="3" dt="2021-05-15T17:17:42.220"/>
    <p1510:client id="{18E9C6CD-424F-4130-866A-A6CE1D60C6C4}" v="142" dt="2021-05-17T18:11:15.234"/>
    <p1510:client id="{19EA2079-5692-47B6-8C07-10493E61A9BB}" v="141" dt="2021-05-21T22:04:37.963"/>
    <p1510:client id="{33EEA9ED-614D-260E-11EB-A0F754141879}" v="177" dt="2021-05-27T07:52:26.832"/>
    <p1510:client id="{51905F83-2097-E038-5D09-1597772A7B62}" v="6" dt="2021-05-29T05:54:44.661"/>
    <p1510:client id="{629A6286-60C7-F0A6-1155-94637A65F161}" v="8" dt="2021-05-27T09:19:01.133"/>
    <p1510:client id="{67C422C7-C46A-266A-0C96-9BF79AC0C7BB}" v="33" dt="2021-05-16T12:14:14.449"/>
    <p1510:client id="{76A3FB97-EFE6-1CF3-5ADB-519A724B8B0E}" v="1" dt="2021-05-24T09:52:17.642"/>
    <p1510:client id="{79883571-90F5-1138-EA62-A1934C223ABB}" v="1377" dt="2021-05-28T17:27:36.447"/>
    <p1510:client id="{8211D710-56F0-37BB-EC2F-DB5C7E42CF42}" v="11" dt="2021-05-20T09:41:51.532"/>
    <p1510:client id="{BAE4DDE1-EEF4-5AC0-0E99-FB67ED90BD5E}" v="204" dt="2021-05-15T15:07:16.814"/>
    <p1510:client id="{CAAED95A-2028-A9C9-DC2B-F9D02341E892}" v="215" dt="2021-05-28T14:06:52.762"/>
    <p1510:client id="{CB070DEE-96E4-C153-8086-08ECA6DDAEA0}" v="205" dt="2021-05-27T07:25:44.020"/>
    <p1510:client id="{E3F5E0F2-40E7-4C16-BEAF-C487B9BBEA2A}" v="519" dt="2021-05-18T15:12:30.681"/>
    <p1510:client id="{E590BEE8-B6D6-4CE3-B96D-30A20128DD1D}" v="57" dt="2021-05-25T13:32:38.594"/>
    <p1510:client id="{E62BC89F-F033-2000-B83F-F762CD02CF52}" v="1257" dt="2021-05-15T17:44:38.973"/>
    <p1510:client id="{F2CA22B6-A0CF-4FB0-3DEB-04FD7BC93D0E}" v="103" dt="2021-05-20T10:52:28.145"/>
    <p1510:client id="{F48BDEB4-CAF6-A7CA-0859-BC0CFE8A5ECF}" v="32" dt="2021-05-24T10:31:18.6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notesViewPr>
    <p:cSldViewPr snapToGrid="0">
      <p:cViewPr varScale="1">
        <p:scale>
          <a:sx n="88" d="100"/>
          <a:sy n="88" d="100"/>
        </p:scale>
        <p:origin x="382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nuala Carter" userId="S::fionnuala.carter@aes.cdetb.ie::30def306-6b11-4aa5-b737-4ad9dca78ec3" providerId="AD" clId="Web-{79883571-90F5-1138-EA62-A1934C223ABB}"/>
    <pc:docChg chg="addSld delSld modSld sldOrd">
      <pc:chgData name="Fionnuala Carter" userId="S::fionnuala.carter@aes.cdetb.ie::30def306-6b11-4aa5-b737-4ad9dca78ec3" providerId="AD" clId="Web-{79883571-90F5-1138-EA62-A1934C223ABB}" dt="2021-05-28T17:27:32.728" v="6984" actId="20577"/>
      <pc:docMkLst>
        <pc:docMk/>
      </pc:docMkLst>
      <pc:sldChg chg="modNotes">
        <pc:chgData name="Fionnuala Carter" userId="S::fionnuala.carter@aes.cdetb.ie::30def306-6b11-4aa5-b737-4ad9dca78ec3" providerId="AD" clId="Web-{79883571-90F5-1138-EA62-A1934C223ABB}" dt="2021-05-28T16:10:50.967" v="5221"/>
        <pc:sldMkLst>
          <pc:docMk/>
          <pc:sldMk cId="1539234504" sldId="256"/>
        </pc:sldMkLst>
      </pc:sldChg>
      <pc:sldChg chg="addSp delSp modSp modNotes">
        <pc:chgData name="Fionnuala Carter" userId="S::fionnuala.carter@aes.cdetb.ie::30def306-6b11-4aa5-b737-4ad9dca78ec3" providerId="AD" clId="Web-{79883571-90F5-1138-EA62-A1934C223ABB}" dt="2021-05-28T17:13:43.741" v="6523"/>
        <pc:sldMkLst>
          <pc:docMk/>
          <pc:sldMk cId="1731081795" sldId="268"/>
        </pc:sldMkLst>
        <pc:spChg chg="add del">
          <ac:chgData name="Fionnuala Carter" userId="S::fionnuala.carter@aes.cdetb.ie::30def306-6b11-4aa5-b737-4ad9dca78ec3" providerId="AD" clId="Web-{79883571-90F5-1138-EA62-A1934C223ABB}" dt="2021-05-28T17:13:43.741" v="6523"/>
          <ac:spMkLst>
            <pc:docMk/>
            <pc:sldMk cId="1731081795" sldId="268"/>
            <ac:spMk id="2" creationId="{CF687CE4-6BBF-4D2F-8F5C-F184D2CCB784}"/>
          </ac:spMkLst>
        </pc:spChg>
        <pc:spChg chg="del">
          <ac:chgData name="Fionnuala Carter" userId="S::fionnuala.carter@aes.cdetb.ie::30def306-6b11-4aa5-b737-4ad9dca78ec3" providerId="AD" clId="Web-{79883571-90F5-1138-EA62-A1934C223ABB}" dt="2021-05-28T16:30:13.693" v="5247"/>
          <ac:spMkLst>
            <pc:docMk/>
            <pc:sldMk cId="1731081795" sldId="268"/>
            <ac:spMk id="4" creationId="{E38E73EF-9D65-444D-9D57-153F211C0E8A}"/>
          </ac:spMkLst>
        </pc:spChg>
        <pc:spChg chg="mod">
          <ac:chgData name="Fionnuala Carter" userId="S::fionnuala.carter@aes.cdetb.ie::30def306-6b11-4aa5-b737-4ad9dca78ec3" providerId="AD" clId="Web-{79883571-90F5-1138-EA62-A1934C223ABB}" dt="2021-05-28T17:13:41.772" v="6522" actId="20577"/>
          <ac:spMkLst>
            <pc:docMk/>
            <pc:sldMk cId="1731081795" sldId="268"/>
            <ac:spMk id="6" creationId="{B40516D9-D0FC-474F-8CE0-C32FC283502B}"/>
          </ac:spMkLst>
        </pc:spChg>
        <pc:spChg chg="add mod">
          <ac:chgData name="Fionnuala Carter" userId="S::fionnuala.carter@aes.cdetb.ie::30def306-6b11-4aa5-b737-4ad9dca78ec3" providerId="AD" clId="Web-{79883571-90F5-1138-EA62-A1934C223ABB}" dt="2021-05-28T17:13:36.381" v="6521" actId="20577"/>
          <ac:spMkLst>
            <pc:docMk/>
            <pc:sldMk cId="1731081795" sldId="268"/>
            <ac:spMk id="7" creationId="{D5603923-5563-4AA4-B28C-1B557CB2FA96}"/>
          </ac:spMkLst>
        </pc:spChg>
        <pc:picChg chg="del">
          <ac:chgData name="Fionnuala Carter" userId="S::fionnuala.carter@aes.cdetb.ie::30def306-6b11-4aa5-b737-4ad9dca78ec3" providerId="AD" clId="Web-{79883571-90F5-1138-EA62-A1934C223ABB}" dt="2021-05-28T16:30:01.239" v="5244"/>
          <ac:picMkLst>
            <pc:docMk/>
            <pc:sldMk cId="1731081795" sldId="268"/>
            <ac:picMk id="3" creationId="{FD6DF2DD-1100-4188-A785-274ADCBCF1B8}"/>
          </ac:picMkLst>
        </pc:picChg>
      </pc:sldChg>
      <pc:sldChg chg="modSp modNotes">
        <pc:chgData name="Fionnuala Carter" userId="S::fionnuala.carter@aes.cdetb.ie::30def306-6b11-4aa5-b737-4ad9dca78ec3" providerId="AD" clId="Web-{79883571-90F5-1138-EA62-A1934C223ABB}" dt="2021-05-28T17:14:48.386" v="6535" actId="20577"/>
        <pc:sldMkLst>
          <pc:docMk/>
          <pc:sldMk cId="3287532932" sldId="300"/>
        </pc:sldMkLst>
        <pc:spChg chg="mod">
          <ac:chgData name="Fionnuala Carter" userId="S::fionnuala.carter@aes.cdetb.ie::30def306-6b11-4aa5-b737-4ad9dca78ec3" providerId="AD" clId="Web-{79883571-90F5-1138-EA62-A1934C223ABB}" dt="2021-05-28T17:14:48.386" v="6535" actId="20577"/>
          <ac:spMkLst>
            <pc:docMk/>
            <pc:sldMk cId="3287532932" sldId="300"/>
            <ac:spMk id="1249" creationId="{7B8113A3-9E45-4643-9280-2808BA680AEB}"/>
          </ac:spMkLst>
        </pc:spChg>
      </pc:sldChg>
      <pc:sldChg chg="modSp modNotes">
        <pc:chgData name="Fionnuala Carter" userId="S::fionnuala.carter@aes.cdetb.ie::30def306-6b11-4aa5-b737-4ad9dca78ec3" providerId="AD" clId="Web-{79883571-90F5-1138-EA62-A1934C223ABB}" dt="2021-05-28T17:14:43.135" v="6534" actId="1076"/>
        <pc:sldMkLst>
          <pc:docMk/>
          <pc:sldMk cId="2250492401" sldId="301"/>
        </pc:sldMkLst>
        <pc:spChg chg="mod">
          <ac:chgData name="Fionnuala Carter" userId="S::fionnuala.carter@aes.cdetb.ie::30def306-6b11-4aa5-b737-4ad9dca78ec3" providerId="AD" clId="Web-{79883571-90F5-1138-EA62-A1934C223ABB}" dt="2021-05-28T17:14:43.135" v="6534" actId="1076"/>
          <ac:spMkLst>
            <pc:docMk/>
            <pc:sldMk cId="2250492401" sldId="301"/>
            <ac:spMk id="11" creationId="{3425A2DF-76CF-4783-B88B-54A7B9210B48}"/>
          </ac:spMkLst>
        </pc:spChg>
      </pc:sldChg>
      <pc:sldChg chg="del">
        <pc:chgData name="Fionnuala Carter" userId="S::fionnuala.carter@aes.cdetb.ie::30def306-6b11-4aa5-b737-4ad9dca78ec3" providerId="AD" clId="Web-{79883571-90F5-1138-EA62-A1934C223ABB}" dt="2021-05-28T14:29:59.490" v="756"/>
        <pc:sldMkLst>
          <pc:docMk/>
          <pc:sldMk cId="207263247" sldId="308"/>
        </pc:sldMkLst>
      </pc:sldChg>
      <pc:sldChg chg="addSp delSp modSp modNotes">
        <pc:chgData name="Fionnuala Carter" userId="S::fionnuala.carter@aes.cdetb.ie::30def306-6b11-4aa5-b737-4ad9dca78ec3" providerId="AD" clId="Web-{79883571-90F5-1138-EA62-A1934C223ABB}" dt="2021-05-28T16:12:06.987" v="5225"/>
        <pc:sldMkLst>
          <pc:docMk/>
          <pc:sldMk cId="141259450" sldId="309"/>
        </pc:sldMkLst>
        <pc:spChg chg="mod">
          <ac:chgData name="Fionnuala Carter" userId="S::fionnuala.carter@aes.cdetb.ie::30def306-6b11-4aa5-b737-4ad9dca78ec3" providerId="AD" clId="Web-{79883571-90F5-1138-EA62-A1934C223ABB}" dt="2021-05-28T14:10:55.468" v="38" actId="20577"/>
          <ac:spMkLst>
            <pc:docMk/>
            <pc:sldMk cId="141259450" sldId="309"/>
            <ac:spMk id="2" creationId="{4C2FECE6-2DA6-418E-8065-E54F250C2E8F}"/>
          </ac:spMkLst>
        </pc:spChg>
        <pc:spChg chg="add">
          <ac:chgData name="Fionnuala Carter" userId="S::fionnuala.carter@aes.cdetb.ie::30def306-6b11-4aa5-b737-4ad9dca78ec3" providerId="AD" clId="Web-{79883571-90F5-1138-EA62-A1934C223ABB}" dt="2021-05-28T14:18:36.605" v="220"/>
          <ac:spMkLst>
            <pc:docMk/>
            <pc:sldMk cId="141259450" sldId="309"/>
            <ac:spMk id="7" creationId="{C5AA2F11-85FD-42BE-ABF3-894A2E2F543F}"/>
          </ac:spMkLst>
        </pc:spChg>
        <pc:spChg chg="del mod">
          <ac:chgData name="Fionnuala Carter" userId="S::fionnuala.carter@aes.cdetb.ie::30def306-6b11-4aa5-b737-4ad9dca78ec3" providerId="AD" clId="Web-{79883571-90F5-1138-EA62-A1934C223ABB}" dt="2021-05-28T14:18:35.324" v="219"/>
          <ac:spMkLst>
            <pc:docMk/>
            <pc:sldMk cId="141259450" sldId="309"/>
            <ac:spMk id="13" creationId="{8EB30347-C5FC-4F9F-8225-1B9AA1176C64}"/>
          </ac:spMkLst>
        </pc:spChg>
        <pc:picChg chg="del">
          <ac:chgData name="Fionnuala Carter" userId="S::fionnuala.carter@aes.cdetb.ie::30def306-6b11-4aa5-b737-4ad9dca78ec3" providerId="AD" clId="Web-{79883571-90F5-1138-EA62-A1934C223ABB}" dt="2021-05-28T14:10:49.984" v="37"/>
          <ac:picMkLst>
            <pc:docMk/>
            <pc:sldMk cId="141259450" sldId="309"/>
            <ac:picMk id="3" creationId="{C68DA763-B0DD-4A36-9BCD-175A81C5C29D}"/>
          </ac:picMkLst>
        </pc:picChg>
      </pc:sldChg>
      <pc:sldChg chg="addSp delSp modSp delCm modNotes">
        <pc:chgData name="Fionnuala Carter" userId="S::fionnuala.carter@aes.cdetb.ie::30def306-6b11-4aa5-b737-4ad9dca78ec3" providerId="AD" clId="Web-{79883571-90F5-1138-EA62-A1934C223ABB}" dt="2021-05-28T17:14:22.837" v="6529" actId="20577"/>
        <pc:sldMkLst>
          <pc:docMk/>
          <pc:sldMk cId="1774840753" sldId="310"/>
        </pc:sldMkLst>
        <pc:spChg chg="del mod">
          <ac:chgData name="Fionnuala Carter" userId="S::fionnuala.carter@aes.cdetb.ie::30def306-6b11-4aa5-b737-4ad9dca78ec3" providerId="AD" clId="Web-{79883571-90F5-1138-EA62-A1934C223ABB}" dt="2021-05-28T15:38:46.127" v="3900"/>
          <ac:spMkLst>
            <pc:docMk/>
            <pc:sldMk cId="1774840753" sldId="310"/>
            <ac:spMk id="2" creationId="{2E766271-F36C-48E5-A903-0AB02A2139C8}"/>
          </ac:spMkLst>
        </pc:spChg>
        <pc:spChg chg="mod">
          <ac:chgData name="Fionnuala Carter" userId="S::fionnuala.carter@aes.cdetb.ie::30def306-6b11-4aa5-b737-4ad9dca78ec3" providerId="AD" clId="Web-{79883571-90F5-1138-EA62-A1934C223ABB}" dt="2021-05-28T15:40:30.227" v="3929" actId="20577"/>
          <ac:spMkLst>
            <pc:docMk/>
            <pc:sldMk cId="1774840753" sldId="310"/>
            <ac:spMk id="7" creationId="{269C9EF4-16C7-4652-B34D-289D863451E8}"/>
          </ac:spMkLst>
        </pc:spChg>
        <pc:spChg chg="add del mod">
          <ac:chgData name="Fionnuala Carter" userId="S::fionnuala.carter@aes.cdetb.ie::30def306-6b11-4aa5-b737-4ad9dca78ec3" providerId="AD" clId="Web-{79883571-90F5-1138-EA62-A1934C223ABB}" dt="2021-05-28T15:38:49.534" v="3902"/>
          <ac:spMkLst>
            <pc:docMk/>
            <pc:sldMk cId="1774840753" sldId="310"/>
            <ac:spMk id="8" creationId="{FD72CA0A-EE2F-45EE-AD4D-C0B369018701}"/>
          </ac:spMkLst>
        </pc:spChg>
        <pc:spChg chg="add mod">
          <ac:chgData name="Fionnuala Carter" userId="S::fionnuala.carter@aes.cdetb.ie::30def306-6b11-4aa5-b737-4ad9dca78ec3" providerId="AD" clId="Web-{79883571-90F5-1138-EA62-A1934C223ABB}" dt="2021-05-28T17:14:22.837" v="6529" actId="20577"/>
          <ac:spMkLst>
            <pc:docMk/>
            <pc:sldMk cId="1774840753" sldId="310"/>
            <ac:spMk id="11" creationId="{96A005EA-5A4C-425D-86E5-B06B7269D7F0}"/>
          </ac:spMkLst>
        </pc:spChg>
      </pc:sldChg>
      <pc:sldChg chg="addSp delSp modSp modNotes">
        <pc:chgData name="Fionnuala Carter" userId="S::fionnuala.carter@aes.cdetb.ie::30def306-6b11-4aa5-b737-4ad9dca78ec3" providerId="AD" clId="Web-{79883571-90F5-1138-EA62-A1934C223ABB}" dt="2021-05-28T17:14:11.227" v="6527" actId="20577"/>
        <pc:sldMkLst>
          <pc:docMk/>
          <pc:sldMk cId="1271434018" sldId="311"/>
        </pc:sldMkLst>
        <pc:spChg chg="del">
          <ac:chgData name="Fionnuala Carter" userId="S::fionnuala.carter@aes.cdetb.ie::30def306-6b11-4aa5-b737-4ad9dca78ec3" providerId="AD" clId="Web-{79883571-90F5-1138-EA62-A1934C223ABB}" dt="2021-05-28T15:38:56.878" v="3903"/>
          <ac:spMkLst>
            <pc:docMk/>
            <pc:sldMk cId="1271434018" sldId="311"/>
            <ac:spMk id="2" creationId="{180FCAD8-14F4-4E06-B9E9-26B7B344DCA1}"/>
          </ac:spMkLst>
        </pc:spChg>
        <pc:spChg chg="mod">
          <ac:chgData name="Fionnuala Carter" userId="S::fionnuala.carter@aes.cdetb.ie::30def306-6b11-4aa5-b737-4ad9dca78ec3" providerId="AD" clId="Web-{79883571-90F5-1138-EA62-A1934C223ABB}" dt="2021-05-28T16:06:55.759" v="5184" actId="20577"/>
          <ac:spMkLst>
            <pc:docMk/>
            <pc:sldMk cId="1271434018" sldId="311"/>
            <ac:spMk id="5" creationId="{AAEE026C-7CE0-47CA-BDA5-C7A6153BE8B2}"/>
          </ac:spMkLst>
        </pc:spChg>
        <pc:spChg chg="add del mod">
          <ac:chgData name="Fionnuala Carter" userId="S::fionnuala.carter@aes.cdetb.ie::30def306-6b11-4aa5-b737-4ad9dca78ec3" providerId="AD" clId="Web-{79883571-90F5-1138-EA62-A1934C223ABB}" dt="2021-05-28T15:39:01.175" v="3905"/>
          <ac:spMkLst>
            <pc:docMk/>
            <pc:sldMk cId="1271434018" sldId="311"/>
            <ac:spMk id="6" creationId="{0B387C39-1612-401C-BE0F-46C201118C94}"/>
          </ac:spMkLst>
        </pc:spChg>
        <pc:spChg chg="add mod">
          <ac:chgData name="Fionnuala Carter" userId="S::fionnuala.carter@aes.cdetb.ie::30def306-6b11-4aa5-b737-4ad9dca78ec3" providerId="AD" clId="Web-{79883571-90F5-1138-EA62-A1934C223ABB}" dt="2021-05-28T17:14:11.227" v="6527" actId="20577"/>
          <ac:spMkLst>
            <pc:docMk/>
            <pc:sldMk cId="1271434018" sldId="311"/>
            <ac:spMk id="9" creationId="{500D2F6F-B7C4-47B6-A421-314F86879B3B}"/>
          </ac:spMkLst>
        </pc:spChg>
      </pc:sldChg>
      <pc:sldChg chg="modSp modNotes">
        <pc:chgData name="Fionnuala Carter" userId="S::fionnuala.carter@aes.cdetb.ie::30def306-6b11-4aa5-b737-4ad9dca78ec3" providerId="AD" clId="Web-{79883571-90F5-1138-EA62-A1934C223ABB}" dt="2021-05-28T17:14:17.946" v="6528" actId="20577"/>
        <pc:sldMkLst>
          <pc:docMk/>
          <pc:sldMk cId="2581553648" sldId="312"/>
        </pc:sldMkLst>
        <pc:spChg chg="mod">
          <ac:chgData name="Fionnuala Carter" userId="S::fionnuala.carter@aes.cdetb.ie::30def306-6b11-4aa5-b737-4ad9dca78ec3" providerId="AD" clId="Web-{79883571-90F5-1138-EA62-A1934C223ABB}" dt="2021-05-28T17:14:17.946" v="6528" actId="20577"/>
          <ac:spMkLst>
            <pc:docMk/>
            <pc:sldMk cId="2581553648" sldId="312"/>
            <ac:spMk id="2" creationId="{8D454969-75C3-45EB-BDB9-B2DDB6BA1134}"/>
          </ac:spMkLst>
        </pc:spChg>
        <pc:spChg chg="mod">
          <ac:chgData name="Fionnuala Carter" userId="S::fionnuala.carter@aes.cdetb.ie::30def306-6b11-4aa5-b737-4ad9dca78ec3" providerId="AD" clId="Web-{79883571-90F5-1138-EA62-A1934C223ABB}" dt="2021-05-28T15:39:53.053" v="3916" actId="20577"/>
          <ac:spMkLst>
            <pc:docMk/>
            <pc:sldMk cId="2581553648" sldId="312"/>
            <ac:spMk id="5" creationId="{D1AA5CD5-84F3-478D-8A56-E91A8A6089F4}"/>
          </ac:spMkLst>
        </pc:spChg>
        <pc:spChg chg="mod">
          <ac:chgData name="Fionnuala Carter" userId="S::fionnuala.carter@aes.cdetb.ie::30def306-6b11-4aa5-b737-4ad9dca78ec3" providerId="AD" clId="Web-{79883571-90F5-1138-EA62-A1934C223ABB}" dt="2021-05-28T15:39:49.444" v="3915" actId="20577"/>
          <ac:spMkLst>
            <pc:docMk/>
            <pc:sldMk cId="2581553648" sldId="312"/>
            <ac:spMk id="6" creationId="{A75CF5C2-E666-4841-9A5C-F3BD7954DABC}"/>
          </ac:spMkLst>
        </pc:spChg>
      </pc:sldChg>
      <pc:sldChg chg="del">
        <pc:chgData name="Fionnuala Carter" userId="S::fionnuala.carter@aes.cdetb.ie::30def306-6b11-4aa5-b737-4ad9dca78ec3" providerId="AD" clId="Web-{79883571-90F5-1138-EA62-A1934C223ABB}" dt="2021-05-28T14:31:15.885" v="793"/>
        <pc:sldMkLst>
          <pc:docMk/>
          <pc:sldMk cId="1482841897" sldId="313"/>
        </pc:sldMkLst>
      </pc:sldChg>
      <pc:sldChg chg="modSp modNotes">
        <pc:chgData name="Fionnuala Carter" userId="S::fionnuala.carter@aes.cdetb.ie::30def306-6b11-4aa5-b737-4ad9dca78ec3" providerId="AD" clId="Web-{79883571-90F5-1138-EA62-A1934C223ABB}" dt="2021-05-28T17:14:01.352" v="6525" actId="20577"/>
        <pc:sldMkLst>
          <pc:docMk/>
          <pc:sldMk cId="1033331623" sldId="314"/>
        </pc:sldMkLst>
        <pc:spChg chg="mod">
          <ac:chgData name="Fionnuala Carter" userId="S::fionnuala.carter@aes.cdetb.ie::30def306-6b11-4aa5-b737-4ad9dca78ec3" providerId="AD" clId="Web-{79883571-90F5-1138-EA62-A1934C223ABB}" dt="2021-05-28T17:14:01.352" v="6525" actId="20577"/>
          <ac:spMkLst>
            <pc:docMk/>
            <pc:sldMk cId="1033331623" sldId="314"/>
            <ac:spMk id="2" creationId="{8D454969-75C3-45EB-BDB9-B2DDB6BA1134}"/>
          </ac:spMkLst>
        </pc:spChg>
      </pc:sldChg>
      <pc:sldChg chg="modSp modNotes">
        <pc:chgData name="Fionnuala Carter" userId="S::fionnuala.carter@aes.cdetb.ie::30def306-6b11-4aa5-b737-4ad9dca78ec3" providerId="AD" clId="Web-{79883571-90F5-1138-EA62-A1934C223ABB}" dt="2021-05-28T17:13:29.490" v="6519" actId="20577"/>
        <pc:sldMkLst>
          <pc:docMk/>
          <pc:sldMk cId="2025225971" sldId="316"/>
        </pc:sldMkLst>
        <pc:spChg chg="mod">
          <ac:chgData name="Fionnuala Carter" userId="S::fionnuala.carter@aes.cdetb.ie::30def306-6b11-4aa5-b737-4ad9dca78ec3" providerId="AD" clId="Web-{79883571-90F5-1138-EA62-A1934C223ABB}" dt="2021-05-28T17:13:29.490" v="6519" actId="20577"/>
          <ac:spMkLst>
            <pc:docMk/>
            <pc:sldMk cId="2025225971" sldId="316"/>
            <ac:spMk id="78" creationId="{FD909A1F-372A-49B0-B7FA-F7BD2CF1D847}"/>
          </ac:spMkLst>
        </pc:spChg>
        <pc:graphicFrameChg chg="modGraphic">
          <ac:chgData name="Fionnuala Carter" userId="S::fionnuala.carter@aes.cdetb.ie::30def306-6b11-4aa5-b737-4ad9dca78ec3" providerId="AD" clId="Web-{79883571-90F5-1138-EA62-A1934C223ABB}" dt="2021-05-28T16:33:48.222" v="5291" actId="20577"/>
          <ac:graphicFrameMkLst>
            <pc:docMk/>
            <pc:sldMk cId="2025225971" sldId="316"/>
            <ac:graphicFrameMk id="4" creationId="{ED75046A-82CB-4913-B800-EC70D13BE918}"/>
          </ac:graphicFrameMkLst>
        </pc:graphicFrameChg>
      </pc:sldChg>
      <pc:sldChg chg="addSp modSp modNotes">
        <pc:chgData name="Fionnuala Carter" userId="S::fionnuala.carter@aes.cdetb.ie::30def306-6b11-4aa5-b737-4ad9dca78ec3" providerId="AD" clId="Web-{79883571-90F5-1138-EA62-A1934C223ABB}" dt="2021-05-28T17:13:53.711" v="6524" actId="20577"/>
        <pc:sldMkLst>
          <pc:docMk/>
          <pc:sldMk cId="2343953779" sldId="319"/>
        </pc:sldMkLst>
        <pc:spChg chg="mod">
          <ac:chgData name="Fionnuala Carter" userId="S::fionnuala.carter@aes.cdetb.ie::30def306-6b11-4aa5-b737-4ad9dca78ec3" providerId="AD" clId="Web-{79883571-90F5-1138-EA62-A1934C223ABB}" dt="2021-05-28T17:13:53.711" v="6524" actId="20577"/>
          <ac:spMkLst>
            <pc:docMk/>
            <pc:sldMk cId="2343953779" sldId="319"/>
            <ac:spMk id="2" creationId="{49E062B1-7B24-45DE-BAE7-12A19962F505}"/>
          </ac:spMkLst>
        </pc:spChg>
        <pc:picChg chg="add">
          <ac:chgData name="Fionnuala Carter" userId="S::fionnuala.carter@aes.cdetb.ie::30def306-6b11-4aa5-b737-4ad9dca78ec3" providerId="AD" clId="Web-{79883571-90F5-1138-EA62-A1934C223ABB}" dt="2021-05-28T16:13:36.508" v="5228"/>
          <ac:picMkLst>
            <pc:docMk/>
            <pc:sldMk cId="2343953779" sldId="319"/>
            <ac:picMk id="3" creationId="{49080232-4B0C-4005-A95D-8C6BA0B8D33A}"/>
          </ac:picMkLst>
        </pc:picChg>
      </pc:sldChg>
      <pc:sldChg chg="del modNotes">
        <pc:chgData name="Fionnuala Carter" userId="S::fionnuala.carter@aes.cdetb.ie::30def306-6b11-4aa5-b737-4ad9dca78ec3" providerId="AD" clId="Web-{79883571-90F5-1138-EA62-A1934C223ABB}" dt="2021-05-28T17:27:05.398" v="6983"/>
        <pc:sldMkLst>
          <pc:docMk/>
          <pc:sldMk cId="421482964" sldId="327"/>
        </pc:sldMkLst>
      </pc:sldChg>
      <pc:sldChg chg="addSp delSp modSp modNotes">
        <pc:chgData name="Fionnuala Carter" userId="S::fionnuala.carter@aes.cdetb.ie::30def306-6b11-4aa5-b737-4ad9dca78ec3" providerId="AD" clId="Web-{79883571-90F5-1138-EA62-A1934C223ABB}" dt="2021-05-28T17:13:25.646" v="6518" actId="20577"/>
        <pc:sldMkLst>
          <pc:docMk/>
          <pc:sldMk cId="356408150" sldId="346"/>
        </pc:sldMkLst>
        <pc:spChg chg="del mod">
          <ac:chgData name="Fionnuala Carter" userId="S::fionnuala.carter@aes.cdetb.ie::30def306-6b11-4aa5-b737-4ad9dca78ec3" providerId="AD" clId="Web-{79883571-90F5-1138-EA62-A1934C223ABB}" dt="2021-05-28T16:46:43.737" v="5798"/>
          <ac:spMkLst>
            <pc:docMk/>
            <pc:sldMk cId="356408150" sldId="346"/>
            <ac:spMk id="2" creationId="{5D2FE7B7-52CE-4AF1-B6AE-08ACF0419374}"/>
          </ac:spMkLst>
        </pc:spChg>
        <pc:spChg chg="add mod">
          <ac:chgData name="Fionnuala Carter" userId="S::fionnuala.carter@aes.cdetb.ie::30def306-6b11-4aa5-b737-4ad9dca78ec3" providerId="AD" clId="Web-{79883571-90F5-1138-EA62-A1934C223ABB}" dt="2021-05-28T17:13:25.646" v="6518" actId="20577"/>
          <ac:spMkLst>
            <pc:docMk/>
            <pc:sldMk cId="356408150" sldId="346"/>
            <ac:spMk id="42" creationId="{9FE332CF-F391-4663-A8BF-7AE1A53B2FA7}"/>
          </ac:spMkLst>
        </pc:spChg>
      </pc:sldChg>
      <pc:sldChg chg="addSp delSp modSp modNotes">
        <pc:chgData name="Fionnuala Carter" userId="S::fionnuala.carter@aes.cdetb.ie::30def306-6b11-4aa5-b737-4ad9dca78ec3" providerId="AD" clId="Web-{79883571-90F5-1138-EA62-A1934C223ABB}" dt="2021-05-28T17:13:20.255" v="6517" actId="20577"/>
        <pc:sldMkLst>
          <pc:docMk/>
          <pc:sldMk cId="3394568670" sldId="347"/>
        </pc:sldMkLst>
        <pc:spChg chg="add mod">
          <ac:chgData name="Fionnuala Carter" userId="S::fionnuala.carter@aes.cdetb.ie::30def306-6b11-4aa5-b737-4ad9dca78ec3" providerId="AD" clId="Web-{79883571-90F5-1138-EA62-A1934C223ABB}" dt="2021-05-28T17:13:20.255" v="6517" actId="20577"/>
          <ac:spMkLst>
            <pc:docMk/>
            <pc:sldMk cId="3394568670" sldId="347"/>
            <ac:spMk id="22" creationId="{B54FBF9C-3B67-4878-BDA2-B02682AD09C9}"/>
          </ac:spMkLst>
        </pc:spChg>
        <pc:spChg chg="del">
          <ac:chgData name="Fionnuala Carter" userId="S::fionnuala.carter@aes.cdetb.ie::30def306-6b11-4aa5-b737-4ad9dca78ec3" providerId="AD" clId="Web-{79883571-90F5-1138-EA62-A1934C223ABB}" dt="2021-05-28T16:55:13.236" v="6172"/>
          <ac:spMkLst>
            <pc:docMk/>
            <pc:sldMk cId="3394568670" sldId="347"/>
            <ac:spMk id="2165" creationId="{6559BD85-2D59-4E3F-B724-62D1FE449F20}"/>
          </ac:spMkLst>
        </pc:spChg>
      </pc:sldChg>
      <pc:sldChg chg="addSp delSp modSp modNotes">
        <pc:chgData name="Fionnuala Carter" userId="S::fionnuala.carter@aes.cdetb.ie::30def306-6b11-4aa5-b737-4ad9dca78ec3" providerId="AD" clId="Web-{79883571-90F5-1138-EA62-A1934C223ABB}" dt="2021-05-28T17:14:30.947" v="6531" actId="1076"/>
        <pc:sldMkLst>
          <pc:docMk/>
          <pc:sldMk cId="1103543297" sldId="348"/>
        </pc:sldMkLst>
        <pc:spChg chg="add mod">
          <ac:chgData name="Fionnuala Carter" userId="S::fionnuala.carter@aes.cdetb.ie::30def306-6b11-4aa5-b737-4ad9dca78ec3" providerId="AD" clId="Web-{79883571-90F5-1138-EA62-A1934C223ABB}" dt="2021-05-28T17:14:30.947" v="6531" actId="1076"/>
          <ac:spMkLst>
            <pc:docMk/>
            <pc:sldMk cId="1103543297" sldId="348"/>
            <ac:spMk id="4" creationId="{9BE57BA1-497B-455B-AF9E-D15E6A667A61}"/>
          </ac:spMkLst>
        </pc:spChg>
        <pc:spChg chg="mod">
          <ac:chgData name="Fionnuala Carter" userId="S::fionnuala.carter@aes.cdetb.ie::30def306-6b11-4aa5-b737-4ad9dca78ec3" providerId="AD" clId="Web-{79883571-90F5-1138-EA62-A1934C223ABB}" dt="2021-05-28T15:30:40.880" v="3534" actId="20577"/>
          <ac:spMkLst>
            <pc:docMk/>
            <pc:sldMk cId="1103543297" sldId="348"/>
            <ac:spMk id="9" creationId="{700E8E7A-B3B0-49C6-9484-EC6CADE1D388}"/>
          </ac:spMkLst>
        </pc:spChg>
        <pc:spChg chg="del">
          <ac:chgData name="Fionnuala Carter" userId="S::fionnuala.carter@aes.cdetb.ie::30def306-6b11-4aa5-b737-4ad9dca78ec3" providerId="AD" clId="Web-{79883571-90F5-1138-EA62-A1934C223ABB}" dt="2021-05-28T15:26:09.192" v="3523"/>
          <ac:spMkLst>
            <pc:docMk/>
            <pc:sldMk cId="1103543297" sldId="348"/>
            <ac:spMk id="1837" creationId="{DE602318-D913-4015-A839-C0B18C519731}"/>
          </ac:spMkLst>
        </pc:spChg>
      </pc:sldChg>
      <pc:sldChg chg="del ord modNotes">
        <pc:chgData name="Fionnuala Carter" userId="S::fionnuala.carter@aes.cdetb.ie::30def306-6b11-4aa5-b737-4ad9dca78ec3" providerId="AD" clId="Web-{79883571-90F5-1138-EA62-A1934C223ABB}" dt="2021-05-28T17:03:44.001" v="6493"/>
        <pc:sldMkLst>
          <pc:docMk/>
          <pc:sldMk cId="2522076837" sldId="349"/>
        </pc:sldMkLst>
      </pc:sldChg>
      <pc:sldChg chg="del">
        <pc:chgData name="Fionnuala Carter" userId="S::fionnuala.carter@aes.cdetb.ie::30def306-6b11-4aa5-b737-4ad9dca78ec3" providerId="AD" clId="Web-{79883571-90F5-1138-EA62-A1934C223ABB}" dt="2021-05-28T14:31:39.324" v="807"/>
        <pc:sldMkLst>
          <pc:docMk/>
          <pc:sldMk cId="2441514841" sldId="350"/>
        </pc:sldMkLst>
      </pc:sldChg>
      <pc:sldChg chg="modSp modNotes">
        <pc:chgData name="Fionnuala Carter" userId="S::fionnuala.carter@aes.cdetb.ie::30def306-6b11-4aa5-b737-4ad9dca78ec3" providerId="AD" clId="Web-{79883571-90F5-1138-EA62-A1934C223ABB}" dt="2021-05-28T17:14:55.527" v="6537" actId="1076"/>
        <pc:sldMkLst>
          <pc:docMk/>
          <pc:sldMk cId="3692158321" sldId="351"/>
        </pc:sldMkLst>
        <pc:spChg chg="mod">
          <ac:chgData name="Fionnuala Carter" userId="S::fionnuala.carter@aes.cdetb.ie::30def306-6b11-4aa5-b737-4ad9dca78ec3" providerId="AD" clId="Web-{79883571-90F5-1138-EA62-A1934C223ABB}" dt="2021-05-28T17:14:55.527" v="6537" actId="1076"/>
          <ac:spMkLst>
            <pc:docMk/>
            <pc:sldMk cId="3692158321" sldId="351"/>
            <ac:spMk id="17" creationId="{47AC0352-9870-4DDF-8772-F047C54D08B3}"/>
          </ac:spMkLst>
        </pc:spChg>
      </pc:sldChg>
      <pc:sldChg chg="del">
        <pc:chgData name="Fionnuala Carter" userId="S::fionnuala.carter@aes.cdetb.ie::30def306-6b11-4aa5-b737-4ad9dca78ec3" providerId="AD" clId="Web-{79883571-90F5-1138-EA62-A1934C223ABB}" dt="2021-05-28T14:29:13.737" v="754"/>
        <pc:sldMkLst>
          <pc:docMk/>
          <pc:sldMk cId="1398273467" sldId="352"/>
        </pc:sldMkLst>
      </pc:sldChg>
      <pc:sldChg chg="addSp delSp modSp add replId modNotes">
        <pc:chgData name="Fionnuala Carter" userId="S::fionnuala.carter@aes.cdetb.ie::30def306-6b11-4aa5-b737-4ad9dca78ec3" providerId="AD" clId="Web-{79883571-90F5-1138-EA62-A1934C223ABB}" dt="2021-05-28T14:44:24.276" v="1120"/>
        <pc:sldMkLst>
          <pc:docMk/>
          <pc:sldMk cId="3946345967" sldId="353"/>
        </pc:sldMkLst>
        <pc:spChg chg="del">
          <ac:chgData name="Fionnuala Carter" userId="S::fionnuala.carter@aes.cdetb.ie::30def306-6b11-4aa5-b737-4ad9dca78ec3" providerId="AD" clId="Web-{79883571-90F5-1138-EA62-A1934C223ABB}" dt="2021-05-28T14:08:34.148" v="1"/>
          <ac:spMkLst>
            <pc:docMk/>
            <pc:sldMk cId="3946345967" sldId="353"/>
            <ac:spMk id="2" creationId="{4C2FECE6-2DA6-418E-8065-E54F250C2E8F}"/>
          </ac:spMkLst>
        </pc:spChg>
        <pc:spChg chg="add del mod">
          <ac:chgData name="Fionnuala Carter" userId="S::fionnuala.carter@aes.cdetb.ie::30def306-6b11-4aa5-b737-4ad9dca78ec3" providerId="AD" clId="Web-{79883571-90F5-1138-EA62-A1934C223ABB}" dt="2021-05-28T14:08:37.038" v="3"/>
          <ac:spMkLst>
            <pc:docMk/>
            <pc:sldMk cId="3946345967" sldId="353"/>
            <ac:spMk id="5" creationId="{FA21EE1E-F376-4CBD-96C7-9CC52432995B}"/>
          </ac:spMkLst>
        </pc:spChg>
        <pc:spChg chg="add mod">
          <ac:chgData name="Fionnuala Carter" userId="S::fionnuala.carter@aes.cdetb.ie::30def306-6b11-4aa5-b737-4ad9dca78ec3" providerId="AD" clId="Web-{79883571-90F5-1138-EA62-A1934C223ABB}" dt="2021-05-28T14:28:53.283" v="753" actId="20577"/>
          <ac:spMkLst>
            <pc:docMk/>
            <pc:sldMk cId="3946345967" sldId="353"/>
            <ac:spMk id="7" creationId="{3A634364-2449-412A-AFCA-BF026A6DC9F9}"/>
          </ac:spMkLst>
        </pc:spChg>
        <pc:spChg chg="add del">
          <ac:chgData name="Fionnuala Carter" userId="S::fionnuala.carter@aes.cdetb.ie::30def306-6b11-4aa5-b737-4ad9dca78ec3" providerId="AD" clId="Web-{79883571-90F5-1138-EA62-A1934C223ABB}" dt="2021-05-28T14:08:47.555" v="6"/>
          <ac:spMkLst>
            <pc:docMk/>
            <pc:sldMk cId="3946345967" sldId="353"/>
            <ac:spMk id="9" creationId="{3EC2EFD2-96FD-46F7-A342-31734E863B50}"/>
          </ac:spMkLst>
        </pc:spChg>
        <pc:spChg chg="del">
          <ac:chgData name="Fionnuala Carter" userId="S::fionnuala.carter@aes.cdetb.ie::30def306-6b11-4aa5-b737-4ad9dca78ec3" providerId="AD" clId="Web-{79883571-90F5-1138-EA62-A1934C223ABB}" dt="2021-05-28T14:08:38.523" v="4"/>
          <ac:spMkLst>
            <pc:docMk/>
            <pc:sldMk cId="3946345967" sldId="353"/>
            <ac:spMk id="13" creationId="{8EB30347-C5FC-4F9F-8225-1B9AA1176C64}"/>
          </ac:spMkLst>
        </pc:spChg>
        <pc:spChg chg="add">
          <ac:chgData name="Fionnuala Carter" userId="S::fionnuala.carter@aes.cdetb.ie::30def306-6b11-4aa5-b737-4ad9dca78ec3" providerId="AD" clId="Web-{79883571-90F5-1138-EA62-A1934C223ABB}" dt="2021-05-28T14:09:02.024" v="9"/>
          <ac:spMkLst>
            <pc:docMk/>
            <pc:sldMk cId="3946345967" sldId="353"/>
            <ac:spMk id="14" creationId="{279CC418-03E5-4E41-BDAE-82B725870F6E}"/>
          </ac:spMkLst>
        </pc:spChg>
        <pc:spChg chg="add">
          <ac:chgData name="Fionnuala Carter" userId="S::fionnuala.carter@aes.cdetb.ie::30def306-6b11-4aa5-b737-4ad9dca78ec3" providerId="AD" clId="Web-{79883571-90F5-1138-EA62-A1934C223ABB}" dt="2021-05-28T14:09:07.712" v="10"/>
          <ac:spMkLst>
            <pc:docMk/>
            <pc:sldMk cId="3946345967" sldId="353"/>
            <ac:spMk id="15" creationId="{904107D4-B073-44AF-B7F9-406B164F1FB6}"/>
          </ac:spMkLst>
        </pc:spChg>
        <pc:spChg chg="add">
          <ac:chgData name="Fionnuala Carter" userId="S::fionnuala.carter@aes.cdetb.ie::30def306-6b11-4aa5-b737-4ad9dca78ec3" providerId="AD" clId="Web-{79883571-90F5-1138-EA62-A1934C223ABB}" dt="2021-05-28T14:09:14.259" v="11"/>
          <ac:spMkLst>
            <pc:docMk/>
            <pc:sldMk cId="3946345967" sldId="353"/>
            <ac:spMk id="16" creationId="{27E4349A-9F46-41CA-94E1-646461A70819}"/>
          </ac:spMkLst>
        </pc:spChg>
        <pc:spChg chg="add">
          <ac:chgData name="Fionnuala Carter" userId="S::fionnuala.carter@aes.cdetb.ie::30def306-6b11-4aa5-b737-4ad9dca78ec3" providerId="AD" clId="Web-{79883571-90F5-1138-EA62-A1934C223ABB}" dt="2021-05-28T14:09:20.572" v="12"/>
          <ac:spMkLst>
            <pc:docMk/>
            <pc:sldMk cId="3946345967" sldId="353"/>
            <ac:spMk id="17" creationId="{4395CC97-3EEB-4B59-87E8-79F007F26686}"/>
          </ac:spMkLst>
        </pc:spChg>
        <pc:spChg chg="add">
          <ac:chgData name="Fionnuala Carter" userId="S::fionnuala.carter@aes.cdetb.ie::30def306-6b11-4aa5-b737-4ad9dca78ec3" providerId="AD" clId="Web-{79883571-90F5-1138-EA62-A1934C223ABB}" dt="2021-05-28T14:09:26.135" v="13"/>
          <ac:spMkLst>
            <pc:docMk/>
            <pc:sldMk cId="3946345967" sldId="353"/>
            <ac:spMk id="18" creationId="{73190DBC-BD0E-4E74-9E2C-F07266F2D8A2}"/>
          </ac:spMkLst>
        </pc:spChg>
        <pc:spChg chg="add">
          <ac:chgData name="Fionnuala Carter" userId="S::fionnuala.carter@aes.cdetb.ie::30def306-6b11-4aa5-b737-4ad9dca78ec3" providerId="AD" clId="Web-{79883571-90F5-1138-EA62-A1934C223ABB}" dt="2021-05-28T14:09:31.729" v="14"/>
          <ac:spMkLst>
            <pc:docMk/>
            <pc:sldMk cId="3946345967" sldId="353"/>
            <ac:spMk id="19" creationId="{892010AF-EC32-4403-A241-2B84B74744BB}"/>
          </ac:spMkLst>
        </pc:spChg>
        <pc:spChg chg="add">
          <ac:chgData name="Fionnuala Carter" userId="S::fionnuala.carter@aes.cdetb.ie::30def306-6b11-4aa5-b737-4ad9dca78ec3" providerId="AD" clId="Web-{79883571-90F5-1138-EA62-A1934C223ABB}" dt="2021-05-28T14:09:38.167" v="15"/>
          <ac:spMkLst>
            <pc:docMk/>
            <pc:sldMk cId="3946345967" sldId="353"/>
            <ac:spMk id="20" creationId="{9C10E42E-A25F-43CA-94AD-187D2BE2C5B4}"/>
          </ac:spMkLst>
        </pc:spChg>
        <pc:spChg chg="add">
          <ac:chgData name="Fionnuala Carter" userId="S::fionnuala.carter@aes.cdetb.ie::30def306-6b11-4aa5-b737-4ad9dca78ec3" providerId="AD" clId="Web-{79883571-90F5-1138-EA62-A1934C223ABB}" dt="2021-05-28T14:09:44.417" v="16"/>
          <ac:spMkLst>
            <pc:docMk/>
            <pc:sldMk cId="3946345967" sldId="353"/>
            <ac:spMk id="21" creationId="{0E1B9E08-2F70-4314-8346-095BEEF89A9F}"/>
          </ac:spMkLst>
        </pc:spChg>
        <pc:picChg chg="del">
          <ac:chgData name="Fionnuala Carter" userId="S::fionnuala.carter@aes.cdetb.ie::30def306-6b11-4aa5-b737-4ad9dca78ec3" providerId="AD" clId="Web-{79883571-90F5-1138-EA62-A1934C223ABB}" dt="2021-05-28T14:08:35.976" v="2"/>
          <ac:picMkLst>
            <pc:docMk/>
            <pc:sldMk cId="3946345967" sldId="353"/>
            <ac:picMk id="3" creationId="{C68DA763-B0DD-4A36-9BCD-175A81C5C29D}"/>
          </ac:picMkLst>
        </pc:picChg>
        <pc:picChg chg="add del mod">
          <ac:chgData name="Fionnuala Carter" userId="S::fionnuala.carter@aes.cdetb.ie::30def306-6b11-4aa5-b737-4ad9dca78ec3" providerId="AD" clId="Web-{79883571-90F5-1138-EA62-A1934C223ABB}" dt="2021-05-28T14:08:55.227" v="8"/>
          <ac:picMkLst>
            <pc:docMk/>
            <pc:sldMk cId="3946345967" sldId="353"/>
            <ac:picMk id="6" creationId="{748FEB4B-F209-4315-A899-79F5F5E90896}"/>
          </ac:picMkLst>
        </pc:picChg>
        <pc:picChg chg="mod">
          <ac:chgData name="Fionnuala Carter" userId="S::fionnuala.carter@aes.cdetb.ie::30def306-6b11-4aa5-b737-4ad9dca78ec3" providerId="AD" clId="Web-{79883571-90F5-1138-EA62-A1934C223ABB}" dt="2021-05-28T14:11:18.704" v="40" actId="1076"/>
          <ac:picMkLst>
            <pc:docMk/>
            <pc:sldMk cId="3946345967" sldId="353"/>
            <ac:picMk id="12" creationId="{3933E5A1-437E-467D-AF87-A650E41D9ABF}"/>
          </ac:picMkLst>
        </pc:picChg>
      </pc:sldChg>
      <pc:sldChg chg="addSp delSp modSp add replId modNotes">
        <pc:chgData name="Fionnuala Carter" userId="S::fionnuala.carter@aes.cdetb.ie::30def306-6b11-4aa5-b737-4ad9dca78ec3" providerId="AD" clId="Web-{79883571-90F5-1138-EA62-A1934C223ABB}" dt="2021-05-28T17:14:06.430" v="6526" actId="20577"/>
        <pc:sldMkLst>
          <pc:docMk/>
          <pc:sldMk cId="1652020897" sldId="354"/>
        </pc:sldMkLst>
        <pc:spChg chg="del">
          <ac:chgData name="Fionnuala Carter" userId="S::fionnuala.carter@aes.cdetb.ie::30def306-6b11-4aa5-b737-4ad9dca78ec3" providerId="AD" clId="Web-{79883571-90F5-1138-EA62-A1934C223ABB}" dt="2021-05-28T14:32:39.844" v="832"/>
          <ac:spMkLst>
            <pc:docMk/>
            <pc:sldMk cId="1652020897" sldId="354"/>
            <ac:spMk id="2" creationId="{180FCAD8-14F4-4E06-B9E9-26B7B344DCA1}"/>
          </ac:spMkLst>
        </pc:spChg>
        <pc:spChg chg="del mod">
          <ac:chgData name="Fionnuala Carter" userId="S::fionnuala.carter@aes.cdetb.ie::30def306-6b11-4aa5-b737-4ad9dca78ec3" providerId="AD" clId="Web-{79883571-90F5-1138-EA62-A1934C223ABB}" dt="2021-05-28T14:32:37.390" v="830"/>
          <ac:spMkLst>
            <pc:docMk/>
            <pc:sldMk cId="1652020897" sldId="354"/>
            <ac:spMk id="5" creationId="{AAEE026C-7CE0-47CA-BDA5-C7A6153BE8B2}"/>
          </ac:spMkLst>
        </pc:spChg>
        <pc:spChg chg="add del mod">
          <ac:chgData name="Fionnuala Carter" userId="S::fionnuala.carter@aes.cdetb.ie::30def306-6b11-4aa5-b737-4ad9dca78ec3" providerId="AD" clId="Web-{79883571-90F5-1138-EA62-A1934C223ABB}" dt="2021-05-28T14:32:41.156" v="833"/>
          <ac:spMkLst>
            <pc:docMk/>
            <pc:sldMk cId="1652020897" sldId="354"/>
            <ac:spMk id="6" creationId="{AFE0CCDF-95D6-4B3F-928A-649D345C7904}"/>
          </ac:spMkLst>
        </pc:spChg>
        <pc:spChg chg="add del mod">
          <ac:chgData name="Fionnuala Carter" userId="S::fionnuala.carter@aes.cdetb.ie::30def306-6b11-4aa5-b737-4ad9dca78ec3" providerId="AD" clId="Web-{79883571-90F5-1138-EA62-A1934C223ABB}" dt="2021-05-28T14:32:42.344" v="834"/>
          <ac:spMkLst>
            <pc:docMk/>
            <pc:sldMk cId="1652020897" sldId="354"/>
            <ac:spMk id="9" creationId="{337D5250-672F-4C78-826E-F7EE099E20B1}"/>
          </ac:spMkLst>
        </pc:spChg>
        <pc:spChg chg="add mod">
          <ac:chgData name="Fionnuala Carter" userId="S::fionnuala.carter@aes.cdetb.ie::30def306-6b11-4aa5-b737-4ad9dca78ec3" providerId="AD" clId="Web-{79883571-90F5-1138-EA62-A1934C223ABB}" dt="2021-05-28T17:14:06.430" v="6526" actId="20577"/>
          <ac:spMkLst>
            <pc:docMk/>
            <pc:sldMk cId="1652020897" sldId="354"/>
            <ac:spMk id="10" creationId="{098898AA-240E-4563-8EA1-E02B9BC65DDA}"/>
          </ac:spMkLst>
        </pc:spChg>
        <pc:picChg chg="del">
          <ac:chgData name="Fionnuala Carter" userId="S::fionnuala.carter@aes.cdetb.ie::30def306-6b11-4aa5-b737-4ad9dca78ec3" providerId="AD" clId="Web-{79883571-90F5-1138-EA62-A1934C223ABB}" dt="2021-05-28T14:32:38.031" v="831"/>
          <ac:picMkLst>
            <pc:docMk/>
            <pc:sldMk cId="1652020897" sldId="354"/>
            <ac:picMk id="4" creationId="{F4EEA2F5-4551-4E52-9302-7950644F4B52}"/>
          </ac:picMkLst>
        </pc:picChg>
      </pc:sldChg>
      <pc:sldChg chg="add del replId">
        <pc:chgData name="Fionnuala Carter" userId="S::fionnuala.carter@aes.cdetb.ie::30def306-6b11-4aa5-b737-4ad9dca78ec3" providerId="AD" clId="Web-{79883571-90F5-1138-EA62-A1934C223ABB}" dt="2021-05-28T14:30:02.006" v="757"/>
        <pc:sldMkLst>
          <pc:docMk/>
          <pc:sldMk cId="3352007788" sldId="354"/>
        </pc:sldMkLst>
      </pc:sldChg>
      <pc:sldChg chg="addSp delSp modSp add replId modNotes">
        <pc:chgData name="Fionnuala Carter" userId="S::fionnuala.carter@aes.cdetb.ie::30def306-6b11-4aa5-b737-4ad9dca78ec3" providerId="AD" clId="Web-{79883571-90F5-1138-EA62-A1934C223ABB}" dt="2021-05-28T17:27:32.728" v="6984" actId="20577"/>
        <pc:sldMkLst>
          <pc:docMk/>
          <pc:sldMk cId="3608402108" sldId="355"/>
        </pc:sldMkLst>
        <pc:spChg chg="del">
          <ac:chgData name="Fionnuala Carter" userId="S::fionnuala.carter@aes.cdetb.ie::30def306-6b11-4aa5-b737-4ad9dca78ec3" providerId="AD" clId="Web-{79883571-90F5-1138-EA62-A1934C223ABB}" dt="2021-05-28T17:11:44.234" v="6495"/>
          <ac:spMkLst>
            <pc:docMk/>
            <pc:sldMk cId="3608402108" sldId="355"/>
            <ac:spMk id="2" creationId="{359C61D5-479E-4B43-AD86-50D89DA21899}"/>
          </ac:spMkLst>
        </pc:spChg>
        <pc:spChg chg="del">
          <ac:chgData name="Fionnuala Carter" userId="S::fionnuala.carter@aes.cdetb.ie::30def306-6b11-4aa5-b737-4ad9dca78ec3" providerId="AD" clId="Web-{79883571-90F5-1138-EA62-A1934C223ABB}" dt="2021-05-28T17:11:46.047" v="6496"/>
          <ac:spMkLst>
            <pc:docMk/>
            <pc:sldMk cId="3608402108" sldId="355"/>
            <ac:spMk id="3" creationId="{79107DF0-6AAE-4B0B-9D6D-03A44612133D}"/>
          </ac:spMkLst>
        </pc:spChg>
        <pc:spChg chg="add del mod">
          <ac:chgData name="Fionnuala Carter" userId="S::fionnuala.carter@aes.cdetb.ie::30def306-6b11-4aa5-b737-4ad9dca78ec3" providerId="AD" clId="Web-{79883571-90F5-1138-EA62-A1934C223ABB}" dt="2021-05-28T17:11:47.828" v="6497"/>
          <ac:spMkLst>
            <pc:docMk/>
            <pc:sldMk cId="3608402108" sldId="355"/>
            <ac:spMk id="6" creationId="{E645641F-06C3-45B2-908B-E551A77C2316}"/>
          </ac:spMkLst>
        </pc:spChg>
        <pc:spChg chg="add del mod">
          <ac:chgData name="Fionnuala Carter" userId="S::fionnuala.carter@aes.cdetb.ie::30def306-6b11-4aa5-b737-4ad9dca78ec3" providerId="AD" clId="Web-{79883571-90F5-1138-EA62-A1934C223ABB}" dt="2021-05-28T17:11:53.641" v="6498"/>
          <ac:spMkLst>
            <pc:docMk/>
            <pc:sldMk cId="3608402108" sldId="355"/>
            <ac:spMk id="8" creationId="{BCC52F85-5C52-450C-85C3-413DF0E457BE}"/>
          </ac:spMkLst>
        </pc:spChg>
        <pc:spChg chg="add mod">
          <ac:chgData name="Fionnuala Carter" userId="S::fionnuala.carter@aes.cdetb.ie::30def306-6b11-4aa5-b737-4ad9dca78ec3" providerId="AD" clId="Web-{79883571-90F5-1138-EA62-A1934C223ABB}" dt="2021-05-28T17:15:48.249" v="6546" actId="1076"/>
          <ac:spMkLst>
            <pc:docMk/>
            <pc:sldMk cId="3608402108" sldId="355"/>
            <ac:spMk id="10" creationId="{948E32FB-C082-4E98-91C7-C56A6DCD42F0}"/>
          </ac:spMkLst>
        </pc:spChg>
        <pc:spChg chg="add mod">
          <ac:chgData name="Fionnuala Carter" userId="S::fionnuala.carter@aes.cdetb.ie::30def306-6b11-4aa5-b737-4ad9dca78ec3" providerId="AD" clId="Web-{79883571-90F5-1138-EA62-A1934C223ABB}" dt="2021-05-28T17:25:03.547" v="6962" actId="20577"/>
          <ac:spMkLst>
            <pc:docMk/>
            <pc:sldMk cId="3608402108" sldId="355"/>
            <ac:spMk id="11" creationId="{9F83B931-0D6B-444A-9CEF-857A2F50205F}"/>
          </ac:spMkLst>
        </pc:spChg>
        <pc:spChg chg="add del mod">
          <ac:chgData name="Fionnuala Carter" userId="S::fionnuala.carter@aes.cdetb.ie::30def306-6b11-4aa5-b737-4ad9dca78ec3" providerId="AD" clId="Web-{79883571-90F5-1138-EA62-A1934C223ABB}" dt="2021-05-28T17:24:46.859" v="6956"/>
          <ac:spMkLst>
            <pc:docMk/>
            <pc:sldMk cId="3608402108" sldId="355"/>
            <ac:spMk id="12" creationId="{502114EA-D131-40FC-B211-6B375EDC5C71}"/>
          </ac:spMkLst>
        </pc:spChg>
        <pc:spChg chg="add mod">
          <ac:chgData name="Fionnuala Carter" userId="S::fionnuala.carter@aes.cdetb.ie::30def306-6b11-4aa5-b737-4ad9dca78ec3" providerId="AD" clId="Web-{79883571-90F5-1138-EA62-A1934C223ABB}" dt="2021-05-28T17:27:32.728" v="6984" actId="20577"/>
          <ac:spMkLst>
            <pc:docMk/>
            <pc:sldMk cId="3608402108" sldId="355"/>
            <ac:spMk id="13" creationId="{57FFD9CF-E613-482F-9800-FAB9A5497F7C}"/>
          </ac:spMkLst>
        </pc:spChg>
        <pc:picChg chg="add mod ord">
          <ac:chgData name="Fionnuala Carter" userId="S::fionnuala.carter@aes.cdetb.ie::30def306-6b11-4aa5-b737-4ad9dca78ec3" providerId="AD" clId="Web-{79883571-90F5-1138-EA62-A1934C223ABB}" dt="2021-05-28T17:11:57.063" v="6499" actId="1076"/>
          <ac:picMkLst>
            <pc:docMk/>
            <pc:sldMk cId="3608402108" sldId="355"/>
            <ac:picMk id="9" creationId="{E5056649-C2D0-40C6-B1D9-6D1DD389FB4F}"/>
          </ac:picMkLst>
        </pc:picChg>
      </pc:sldChg>
    </pc:docChg>
  </pc:docChgLst>
  <pc:docChgLst>
    <pc:chgData name="Sharon Brabazon" userId="S::sharon.brabazon@aes.cdetb.ie::1349c98f-8999-4376-91ab-c9df9930166c" providerId="AD" clId="Web-{87571373-7A8C-4F0F-834F-2BEC68DE2F0E}"/>
    <pc:docChg chg="delSld">
      <pc:chgData name="Sharon Brabazon" userId="S::sharon.brabazon@aes.cdetb.ie::1349c98f-8999-4376-91ab-c9df9930166c" providerId="AD" clId="Web-{87571373-7A8C-4F0F-834F-2BEC68DE2F0E}" dt="2021-05-12T13:20:01.818" v="0"/>
      <pc:docMkLst>
        <pc:docMk/>
      </pc:docMkLst>
      <pc:sldChg chg="del">
        <pc:chgData name="Sharon Brabazon" userId="S::sharon.brabazon@aes.cdetb.ie::1349c98f-8999-4376-91ab-c9df9930166c" providerId="AD" clId="Web-{87571373-7A8C-4F0F-834F-2BEC68DE2F0E}" dt="2021-05-12T13:20:01.818" v="0"/>
        <pc:sldMkLst>
          <pc:docMk/>
          <pc:sldMk cId="177462157" sldId="329"/>
        </pc:sldMkLst>
      </pc:sldChg>
    </pc:docChg>
  </pc:docChgLst>
  <pc:docChgLst>
    <pc:chgData name="Fionnuala Carter" userId="S::fionnuala.carter@aes.cdetb.ie::30def306-6b11-4aa5-b737-4ad9dca78ec3" providerId="AD" clId="Web-{E122C09F-E03F-2000-E117-740071466B14}"/>
    <pc:docChg chg="addSld delSld modSld">
      <pc:chgData name="Fionnuala Carter" userId="S::fionnuala.carter@aes.cdetb.ie::30def306-6b11-4aa5-b737-4ad9dca78ec3" providerId="AD" clId="Web-{E122C09F-E03F-2000-E117-740071466B14}" dt="2021-04-20T16:24:21.058" v="208" actId="14100"/>
      <pc:docMkLst>
        <pc:docMk/>
      </pc:docMkLst>
      <pc:sldChg chg="modSp">
        <pc:chgData name="Fionnuala Carter" userId="S::fionnuala.carter@aes.cdetb.ie::30def306-6b11-4aa5-b737-4ad9dca78ec3" providerId="AD" clId="Web-{E122C09F-E03F-2000-E117-740071466B14}" dt="2021-04-20T16:20:13.525" v="207" actId="1076"/>
        <pc:sldMkLst>
          <pc:docMk/>
          <pc:sldMk cId="1328280360" sldId="257"/>
        </pc:sldMkLst>
        <pc:picChg chg="mod">
          <ac:chgData name="Fionnuala Carter" userId="S::fionnuala.carter@aes.cdetb.ie::30def306-6b11-4aa5-b737-4ad9dca78ec3" providerId="AD" clId="Web-{E122C09F-E03F-2000-E117-740071466B14}" dt="2021-04-20T16:20:13.525" v="207" actId="1076"/>
          <ac:picMkLst>
            <pc:docMk/>
            <pc:sldMk cId="1328280360" sldId="257"/>
            <ac:picMk id="13" creationId="{73BCDE65-06A1-44F6-907C-0FC4C92C63F7}"/>
          </ac:picMkLst>
        </pc:picChg>
      </pc:sldChg>
      <pc:sldChg chg="modSp">
        <pc:chgData name="Fionnuala Carter" userId="S::fionnuala.carter@aes.cdetb.ie::30def306-6b11-4aa5-b737-4ad9dca78ec3" providerId="AD" clId="Web-{E122C09F-E03F-2000-E117-740071466B14}" dt="2021-04-20T16:07:57.461" v="3" actId="20577"/>
        <pc:sldMkLst>
          <pc:docMk/>
          <pc:sldMk cId="3741325128" sldId="258"/>
        </pc:sldMkLst>
        <pc:spChg chg="mod">
          <ac:chgData name="Fionnuala Carter" userId="S::fionnuala.carter@aes.cdetb.ie::30def306-6b11-4aa5-b737-4ad9dca78ec3" providerId="AD" clId="Web-{E122C09F-E03F-2000-E117-740071466B14}" dt="2021-04-20T16:07:57.461" v="3" actId="20577"/>
          <ac:spMkLst>
            <pc:docMk/>
            <pc:sldMk cId="3741325128" sldId="258"/>
            <ac:spMk id="3" creationId="{9DE20518-A087-4053-8688-DBF09AE141AF}"/>
          </ac:spMkLst>
        </pc:spChg>
      </pc:sldChg>
      <pc:sldChg chg="modSp">
        <pc:chgData name="Fionnuala Carter" userId="S::fionnuala.carter@aes.cdetb.ie::30def306-6b11-4aa5-b737-4ad9dca78ec3" providerId="AD" clId="Web-{E122C09F-E03F-2000-E117-740071466B14}" dt="2021-04-20T16:24:21.058" v="208" actId="14100"/>
        <pc:sldMkLst>
          <pc:docMk/>
          <pc:sldMk cId="3630372520" sldId="269"/>
        </pc:sldMkLst>
        <pc:picChg chg="mod">
          <ac:chgData name="Fionnuala Carter" userId="S::fionnuala.carter@aes.cdetb.ie::30def306-6b11-4aa5-b737-4ad9dca78ec3" providerId="AD" clId="Web-{E122C09F-E03F-2000-E117-740071466B14}" dt="2021-04-20T16:24:21.058" v="208" actId="14100"/>
          <ac:picMkLst>
            <pc:docMk/>
            <pc:sldMk cId="3630372520" sldId="269"/>
            <ac:picMk id="2" creationId="{CB48046F-2B28-4721-9F7A-F927F01B6683}"/>
          </ac:picMkLst>
        </pc:picChg>
      </pc:sldChg>
      <pc:sldChg chg="modSp">
        <pc:chgData name="Fionnuala Carter" userId="S::fionnuala.carter@aes.cdetb.ie::30def306-6b11-4aa5-b737-4ad9dca78ec3" providerId="AD" clId="Web-{E122C09F-E03F-2000-E117-740071466B14}" dt="2021-04-20T16:12:39.136" v="8" actId="1076"/>
        <pc:sldMkLst>
          <pc:docMk/>
          <pc:sldMk cId="281378235" sldId="275"/>
        </pc:sldMkLst>
        <pc:spChg chg="mod">
          <ac:chgData name="Fionnuala Carter" userId="S::fionnuala.carter@aes.cdetb.ie::30def306-6b11-4aa5-b737-4ad9dca78ec3" providerId="AD" clId="Web-{E122C09F-E03F-2000-E117-740071466B14}" dt="2021-04-20T16:12:36.495" v="7" actId="1076"/>
          <ac:spMkLst>
            <pc:docMk/>
            <pc:sldMk cId="281378235" sldId="275"/>
            <ac:spMk id="3" creationId="{7DF82775-636C-4260-BED2-F5BC5B648040}"/>
          </ac:spMkLst>
        </pc:spChg>
        <pc:spChg chg="mod">
          <ac:chgData name="Fionnuala Carter" userId="S::fionnuala.carter@aes.cdetb.ie::30def306-6b11-4aa5-b737-4ad9dca78ec3" providerId="AD" clId="Web-{E122C09F-E03F-2000-E117-740071466B14}" dt="2021-04-20T16:12:39.136" v="8" actId="1076"/>
          <ac:spMkLst>
            <pc:docMk/>
            <pc:sldMk cId="281378235" sldId="275"/>
            <ac:spMk id="6" creationId="{F86E8DCA-91D5-40D2-9149-CD0327FB2D1C}"/>
          </ac:spMkLst>
        </pc:spChg>
      </pc:sldChg>
      <pc:sldChg chg="modSp">
        <pc:chgData name="Fionnuala Carter" userId="S::fionnuala.carter@aes.cdetb.ie::30def306-6b11-4aa5-b737-4ad9dca78ec3" providerId="AD" clId="Web-{E122C09F-E03F-2000-E117-740071466B14}" dt="2021-04-20T16:16:20.354" v="189" actId="20577"/>
        <pc:sldMkLst>
          <pc:docMk/>
          <pc:sldMk cId="2491139107" sldId="277"/>
        </pc:sldMkLst>
        <pc:spChg chg="mod">
          <ac:chgData name="Fionnuala Carter" userId="S::fionnuala.carter@aes.cdetb.ie::30def306-6b11-4aa5-b737-4ad9dca78ec3" providerId="AD" clId="Web-{E122C09F-E03F-2000-E117-740071466B14}" dt="2021-04-20T16:16:20.354" v="189" actId="20577"/>
          <ac:spMkLst>
            <pc:docMk/>
            <pc:sldMk cId="2491139107" sldId="277"/>
            <ac:spMk id="3" creationId="{5A19F08A-FB33-4E9C-9D19-64D70560B1B2}"/>
          </ac:spMkLst>
        </pc:spChg>
      </pc:sldChg>
      <pc:sldChg chg="delSp modSp">
        <pc:chgData name="Fionnuala Carter" userId="S::fionnuala.carter@aes.cdetb.ie::30def306-6b11-4aa5-b737-4ad9dca78ec3" providerId="AD" clId="Web-{E122C09F-E03F-2000-E117-740071466B14}" dt="2021-04-20T16:16:53.325" v="192" actId="1076"/>
        <pc:sldMkLst>
          <pc:docMk/>
          <pc:sldMk cId="4093793755" sldId="280"/>
        </pc:sldMkLst>
        <pc:spChg chg="mod">
          <ac:chgData name="Fionnuala Carter" userId="S::fionnuala.carter@aes.cdetb.ie::30def306-6b11-4aa5-b737-4ad9dca78ec3" providerId="AD" clId="Web-{E122C09F-E03F-2000-E117-740071466B14}" dt="2021-04-20T16:16:47.543" v="190" actId="1076"/>
          <ac:spMkLst>
            <pc:docMk/>
            <pc:sldMk cId="4093793755" sldId="280"/>
            <ac:spMk id="6" creationId="{635DD2A0-5962-48CE-829C-DC356B88A588}"/>
          </ac:spMkLst>
        </pc:spChg>
        <pc:picChg chg="mod">
          <ac:chgData name="Fionnuala Carter" userId="S::fionnuala.carter@aes.cdetb.ie::30def306-6b11-4aa5-b737-4ad9dca78ec3" providerId="AD" clId="Web-{E122C09F-E03F-2000-E117-740071466B14}" dt="2021-04-20T16:16:53.325" v="192" actId="1076"/>
          <ac:picMkLst>
            <pc:docMk/>
            <pc:sldMk cId="4093793755" sldId="280"/>
            <ac:picMk id="4" creationId="{7E132AA3-C542-434F-AC11-28212D5340FF}"/>
          </ac:picMkLst>
        </pc:picChg>
        <pc:picChg chg="del">
          <ac:chgData name="Fionnuala Carter" userId="S::fionnuala.carter@aes.cdetb.ie::30def306-6b11-4aa5-b737-4ad9dca78ec3" providerId="AD" clId="Web-{E122C09F-E03F-2000-E117-740071466B14}" dt="2021-04-20T16:16:51.606" v="191"/>
          <ac:picMkLst>
            <pc:docMk/>
            <pc:sldMk cId="4093793755" sldId="280"/>
            <ac:picMk id="7" creationId="{482B74B8-1032-45E6-9A37-364F2FB86B55}"/>
          </ac:picMkLst>
        </pc:picChg>
      </pc:sldChg>
      <pc:sldChg chg="modSp">
        <pc:chgData name="Fionnuala Carter" userId="S::fionnuala.carter@aes.cdetb.ie::30def306-6b11-4aa5-b737-4ad9dca78ec3" providerId="AD" clId="Web-{E122C09F-E03F-2000-E117-740071466B14}" dt="2021-04-20T16:17:19.483" v="194" actId="20577"/>
        <pc:sldMkLst>
          <pc:docMk/>
          <pc:sldMk cId="981720807" sldId="282"/>
        </pc:sldMkLst>
        <pc:spChg chg="mod">
          <ac:chgData name="Fionnuala Carter" userId="S::fionnuala.carter@aes.cdetb.ie::30def306-6b11-4aa5-b737-4ad9dca78ec3" providerId="AD" clId="Web-{E122C09F-E03F-2000-E117-740071466B14}" dt="2021-04-20T16:17:19.483" v="194" actId="20577"/>
          <ac:spMkLst>
            <pc:docMk/>
            <pc:sldMk cId="981720807" sldId="282"/>
            <ac:spMk id="5" creationId="{E6461B06-3F85-4801-A3B1-4AC67261B05B}"/>
          </ac:spMkLst>
        </pc:spChg>
      </pc:sldChg>
      <pc:sldChg chg="modSp">
        <pc:chgData name="Fionnuala Carter" userId="S::fionnuala.carter@aes.cdetb.ie::30def306-6b11-4aa5-b737-4ad9dca78ec3" providerId="AD" clId="Web-{E122C09F-E03F-2000-E117-740071466B14}" dt="2021-04-20T16:18:32.144" v="205" actId="20577"/>
        <pc:sldMkLst>
          <pc:docMk/>
          <pc:sldMk cId="2254416258" sldId="288"/>
        </pc:sldMkLst>
        <pc:spChg chg="mod">
          <ac:chgData name="Fionnuala Carter" userId="S::fionnuala.carter@aes.cdetb.ie::30def306-6b11-4aa5-b737-4ad9dca78ec3" providerId="AD" clId="Web-{E122C09F-E03F-2000-E117-740071466B14}" dt="2021-04-20T16:18:32.144" v="205" actId="20577"/>
          <ac:spMkLst>
            <pc:docMk/>
            <pc:sldMk cId="2254416258" sldId="288"/>
            <ac:spMk id="2" creationId="{F347B3D7-89F4-4ADC-82D7-0879082DFFCC}"/>
          </ac:spMkLst>
        </pc:spChg>
      </pc:sldChg>
      <pc:sldChg chg="modSp">
        <pc:chgData name="Fionnuala Carter" userId="S::fionnuala.carter@aes.cdetb.ie::30def306-6b11-4aa5-b737-4ad9dca78ec3" providerId="AD" clId="Web-{E122C09F-E03F-2000-E117-740071466B14}" dt="2021-04-20T16:18:19.268" v="204" actId="1076"/>
        <pc:sldMkLst>
          <pc:docMk/>
          <pc:sldMk cId="758550766" sldId="296"/>
        </pc:sldMkLst>
        <pc:spChg chg="mod">
          <ac:chgData name="Fionnuala Carter" userId="S::fionnuala.carter@aes.cdetb.ie::30def306-6b11-4aa5-b737-4ad9dca78ec3" providerId="AD" clId="Web-{E122C09F-E03F-2000-E117-740071466B14}" dt="2021-04-20T16:18:19.268" v="204" actId="1076"/>
          <ac:spMkLst>
            <pc:docMk/>
            <pc:sldMk cId="758550766" sldId="296"/>
            <ac:spMk id="2" creationId="{E9095744-8B07-400E-B321-9AAA0C4EC4AB}"/>
          </ac:spMkLst>
        </pc:spChg>
      </pc:sldChg>
      <pc:sldChg chg="modSp">
        <pc:chgData name="Fionnuala Carter" userId="S::fionnuala.carter@aes.cdetb.ie::30def306-6b11-4aa5-b737-4ad9dca78ec3" providerId="AD" clId="Web-{E122C09F-E03F-2000-E117-740071466B14}" dt="2021-04-20T16:20:04.478" v="206" actId="1076"/>
        <pc:sldMkLst>
          <pc:docMk/>
          <pc:sldMk cId="3849008999" sldId="297"/>
        </pc:sldMkLst>
        <pc:picChg chg="mod">
          <ac:chgData name="Fionnuala Carter" userId="S::fionnuala.carter@aes.cdetb.ie::30def306-6b11-4aa5-b737-4ad9dca78ec3" providerId="AD" clId="Web-{E122C09F-E03F-2000-E117-740071466B14}" dt="2021-04-20T16:20:04.478" v="206" actId="1076"/>
          <ac:picMkLst>
            <pc:docMk/>
            <pc:sldMk cId="3849008999" sldId="297"/>
            <ac:picMk id="4" creationId="{4AF7323F-1D77-4240-A79A-74D09AD03896}"/>
          </ac:picMkLst>
        </pc:picChg>
      </pc:sldChg>
      <pc:sldChg chg="modSp add replId">
        <pc:chgData name="Fionnuala Carter" userId="S::fionnuala.carter@aes.cdetb.ie::30def306-6b11-4aa5-b737-4ad9dca78ec3" providerId="AD" clId="Web-{E122C09F-E03F-2000-E117-740071466B14}" dt="2021-04-20T16:15:47.601" v="187" actId="20577"/>
        <pc:sldMkLst>
          <pc:docMk/>
          <pc:sldMk cId="151136084" sldId="304"/>
        </pc:sldMkLst>
        <pc:spChg chg="mod">
          <ac:chgData name="Fionnuala Carter" userId="S::fionnuala.carter@aes.cdetb.ie::30def306-6b11-4aa5-b737-4ad9dca78ec3" providerId="AD" clId="Web-{E122C09F-E03F-2000-E117-740071466B14}" dt="2021-04-20T16:13:06.856" v="15" actId="20577"/>
          <ac:spMkLst>
            <pc:docMk/>
            <pc:sldMk cId="151136084" sldId="304"/>
            <ac:spMk id="3" creationId="{7DF82775-636C-4260-BED2-F5BC5B648040}"/>
          </ac:spMkLst>
        </pc:spChg>
        <pc:spChg chg="mod">
          <ac:chgData name="Fionnuala Carter" userId="S::fionnuala.carter@aes.cdetb.ie::30def306-6b11-4aa5-b737-4ad9dca78ec3" providerId="AD" clId="Web-{E122C09F-E03F-2000-E117-740071466B14}" dt="2021-04-20T16:15:47.601" v="187" actId="20577"/>
          <ac:spMkLst>
            <pc:docMk/>
            <pc:sldMk cId="151136084" sldId="304"/>
            <ac:spMk id="6" creationId="{F86E8DCA-91D5-40D2-9149-CD0327FB2D1C}"/>
          </ac:spMkLst>
        </pc:spChg>
      </pc:sldChg>
      <pc:sldChg chg="new del">
        <pc:chgData name="Fionnuala Carter" userId="S::fionnuala.carter@aes.cdetb.ie::30def306-6b11-4aa5-b737-4ad9dca78ec3" providerId="AD" clId="Web-{E122C09F-E03F-2000-E117-740071466B14}" dt="2021-04-20T16:12:55.574" v="10"/>
        <pc:sldMkLst>
          <pc:docMk/>
          <pc:sldMk cId="2571279550" sldId="304"/>
        </pc:sldMkLst>
      </pc:sldChg>
    </pc:docChg>
  </pc:docChgLst>
  <pc:docChgLst>
    <pc:chgData name="Fionnuala Carter" userId="S::fionnuala.carter@aes.cdetb.ie::30def306-6b11-4aa5-b737-4ad9dca78ec3" providerId="AD" clId="Web-{8473C79F-7023-2000-E117-7CC7D598D005}"/>
    <pc:docChg chg="addSld delSld modSld sldOrd">
      <pc:chgData name="Fionnuala Carter" userId="S::fionnuala.carter@aes.cdetb.ie::30def306-6b11-4aa5-b737-4ad9dca78ec3" providerId="AD" clId="Web-{8473C79F-7023-2000-E117-7CC7D598D005}" dt="2021-05-13T11:24:02.246" v="3964" actId="1076"/>
      <pc:docMkLst>
        <pc:docMk/>
      </pc:docMkLst>
      <pc:sldChg chg="modSp">
        <pc:chgData name="Fionnuala Carter" userId="S::fionnuala.carter@aes.cdetb.ie::30def306-6b11-4aa5-b737-4ad9dca78ec3" providerId="AD" clId="Web-{8473C79F-7023-2000-E117-7CC7D598D005}" dt="2021-05-13T09:52:48.607" v="574" actId="20577"/>
        <pc:sldMkLst>
          <pc:docMk/>
          <pc:sldMk cId="1539234504" sldId="256"/>
        </pc:sldMkLst>
        <pc:spChg chg="mod">
          <ac:chgData name="Fionnuala Carter" userId="S::fionnuala.carter@aes.cdetb.ie::30def306-6b11-4aa5-b737-4ad9dca78ec3" providerId="AD" clId="Web-{8473C79F-7023-2000-E117-7CC7D598D005}" dt="2021-05-13T09:52:48.607" v="574" actId="20577"/>
          <ac:spMkLst>
            <pc:docMk/>
            <pc:sldMk cId="1539234504" sldId="256"/>
            <ac:spMk id="2" creationId="{599E19EA-79AE-4BAD-9D64-086B1F1D805D}"/>
          </ac:spMkLst>
        </pc:spChg>
      </pc:sldChg>
      <pc:sldChg chg="modSp modNotes">
        <pc:chgData name="Fionnuala Carter" userId="S::fionnuala.carter@aes.cdetb.ie::30def306-6b11-4aa5-b737-4ad9dca78ec3" providerId="AD" clId="Web-{8473C79F-7023-2000-E117-7CC7D598D005}" dt="2021-05-13T09:49:29.415" v="537"/>
        <pc:sldMkLst>
          <pc:docMk/>
          <pc:sldMk cId="3287532932" sldId="300"/>
        </pc:sldMkLst>
        <pc:graphicFrameChg chg="modGraphic">
          <ac:chgData name="Fionnuala Carter" userId="S::fionnuala.carter@aes.cdetb.ie::30def306-6b11-4aa5-b737-4ad9dca78ec3" providerId="AD" clId="Web-{8473C79F-7023-2000-E117-7CC7D598D005}" dt="2021-05-13T09:46:12.879" v="403" actId="20577"/>
          <ac:graphicFrameMkLst>
            <pc:docMk/>
            <pc:sldMk cId="3287532932" sldId="300"/>
            <ac:graphicFrameMk id="2" creationId="{E4F812F5-0DB9-435A-BAA2-324BF331CDF9}"/>
          </ac:graphicFrameMkLst>
        </pc:graphicFrameChg>
        <pc:picChg chg="mod">
          <ac:chgData name="Fionnuala Carter" userId="S::fionnuala.carter@aes.cdetb.ie::30def306-6b11-4aa5-b737-4ad9dca78ec3" providerId="AD" clId="Web-{8473C79F-7023-2000-E117-7CC7D598D005}" dt="2021-05-13T09:44:11.767" v="369" actId="1076"/>
          <ac:picMkLst>
            <pc:docMk/>
            <pc:sldMk cId="3287532932" sldId="300"/>
            <ac:picMk id="1454" creationId="{1FED6892-B280-4D59-9231-383AA8E41BFD}"/>
          </ac:picMkLst>
        </pc:picChg>
      </pc:sldChg>
      <pc:sldChg chg="modSp modNotes">
        <pc:chgData name="Fionnuala Carter" userId="S::fionnuala.carter@aes.cdetb.ie::30def306-6b11-4aa5-b737-4ad9dca78ec3" providerId="AD" clId="Web-{8473C79F-7023-2000-E117-7CC7D598D005}" dt="2021-05-13T09:43:31.844" v="368" actId="20577"/>
        <pc:sldMkLst>
          <pc:docMk/>
          <pc:sldMk cId="2250492401" sldId="301"/>
        </pc:sldMkLst>
        <pc:graphicFrameChg chg="modGraphic">
          <ac:chgData name="Fionnuala Carter" userId="S::fionnuala.carter@aes.cdetb.ie::30def306-6b11-4aa5-b737-4ad9dca78ec3" providerId="AD" clId="Web-{8473C79F-7023-2000-E117-7CC7D598D005}" dt="2021-05-13T09:43:31.844" v="368" actId="20577"/>
          <ac:graphicFrameMkLst>
            <pc:docMk/>
            <pc:sldMk cId="2250492401" sldId="301"/>
            <ac:graphicFrameMk id="2" creationId="{9C443568-FBE7-41EA-9FEF-28F835820584}"/>
          </ac:graphicFrameMkLst>
        </pc:graphicFrameChg>
      </pc:sldChg>
      <pc:sldChg chg="modSp">
        <pc:chgData name="Fionnuala Carter" userId="S::fionnuala.carter@aes.cdetb.ie::30def306-6b11-4aa5-b737-4ad9dca78ec3" providerId="AD" clId="Web-{8473C79F-7023-2000-E117-7CC7D598D005}" dt="2021-05-13T09:52:25.278" v="553" actId="20577"/>
        <pc:sldMkLst>
          <pc:docMk/>
          <pc:sldMk cId="1355688342" sldId="307"/>
        </pc:sldMkLst>
        <pc:spChg chg="mod">
          <ac:chgData name="Fionnuala Carter" userId="S::fionnuala.carter@aes.cdetb.ie::30def306-6b11-4aa5-b737-4ad9dca78ec3" providerId="AD" clId="Web-{8473C79F-7023-2000-E117-7CC7D598D005}" dt="2021-05-13T09:50:34.088" v="547" actId="20577"/>
          <ac:spMkLst>
            <pc:docMk/>
            <pc:sldMk cId="1355688342" sldId="307"/>
            <ac:spMk id="2" creationId="{163889FF-6300-4476-AE39-077696A47C9D}"/>
          </ac:spMkLst>
        </pc:spChg>
        <pc:spChg chg="mod">
          <ac:chgData name="Fionnuala Carter" userId="S::fionnuala.carter@aes.cdetb.ie::30def306-6b11-4aa5-b737-4ad9dca78ec3" providerId="AD" clId="Web-{8473C79F-7023-2000-E117-7CC7D598D005}" dt="2021-05-13T09:52:25.278" v="553" actId="20577"/>
          <ac:spMkLst>
            <pc:docMk/>
            <pc:sldMk cId="1355688342" sldId="307"/>
            <ac:spMk id="3" creationId="{E938819B-9615-4348-827B-8F1E28D22A49}"/>
          </ac:spMkLst>
        </pc:spChg>
      </pc:sldChg>
      <pc:sldChg chg="modNotes">
        <pc:chgData name="Fionnuala Carter" userId="S::fionnuala.carter@aes.cdetb.ie::30def306-6b11-4aa5-b737-4ad9dca78ec3" providerId="AD" clId="Web-{8473C79F-7023-2000-E117-7CC7D598D005}" dt="2021-05-13T09:59:01.506" v="938"/>
        <pc:sldMkLst>
          <pc:docMk/>
          <pc:sldMk cId="1774840753" sldId="310"/>
        </pc:sldMkLst>
      </pc:sldChg>
      <pc:sldChg chg="modSp ord modNotes">
        <pc:chgData name="Fionnuala Carter" userId="S::fionnuala.carter@aes.cdetb.ie::30def306-6b11-4aa5-b737-4ad9dca78ec3" providerId="AD" clId="Web-{8473C79F-7023-2000-E117-7CC7D598D005}" dt="2021-05-13T10:32:32.974" v="2456"/>
        <pc:sldMkLst>
          <pc:docMk/>
          <pc:sldMk cId="1271434018" sldId="311"/>
        </pc:sldMkLst>
        <pc:spChg chg="mod">
          <ac:chgData name="Fionnuala Carter" userId="S::fionnuala.carter@aes.cdetb.ie::30def306-6b11-4aa5-b737-4ad9dca78ec3" providerId="AD" clId="Web-{8473C79F-7023-2000-E117-7CC7D598D005}" dt="2021-05-13T10:00:03.429" v="954" actId="20577"/>
          <ac:spMkLst>
            <pc:docMk/>
            <pc:sldMk cId="1271434018" sldId="311"/>
            <ac:spMk id="2" creationId="{180FCAD8-14F4-4E06-B9E9-26B7B344DCA1}"/>
          </ac:spMkLst>
        </pc:spChg>
        <pc:spChg chg="mod">
          <ac:chgData name="Fionnuala Carter" userId="S::fionnuala.carter@aes.cdetb.ie::30def306-6b11-4aa5-b737-4ad9dca78ec3" providerId="AD" clId="Web-{8473C79F-7023-2000-E117-7CC7D598D005}" dt="2021-05-13T10:04:32.920" v="1198" actId="20577"/>
          <ac:spMkLst>
            <pc:docMk/>
            <pc:sldMk cId="1271434018" sldId="311"/>
            <ac:spMk id="5" creationId="{AAEE026C-7CE0-47CA-BDA5-C7A6153BE8B2}"/>
          </ac:spMkLst>
        </pc:spChg>
      </pc:sldChg>
      <pc:sldChg chg="modNotes">
        <pc:chgData name="Fionnuala Carter" userId="S::fionnuala.carter@aes.cdetb.ie::30def306-6b11-4aa5-b737-4ad9dca78ec3" providerId="AD" clId="Web-{8473C79F-7023-2000-E117-7CC7D598D005}" dt="2021-05-13T10:27:39.092" v="2371"/>
        <pc:sldMkLst>
          <pc:docMk/>
          <pc:sldMk cId="2581553648" sldId="312"/>
        </pc:sldMkLst>
      </pc:sldChg>
      <pc:sldChg chg="modSp modNotes">
        <pc:chgData name="Fionnuala Carter" userId="S::fionnuala.carter@aes.cdetb.ie::30def306-6b11-4aa5-b737-4ad9dca78ec3" providerId="AD" clId="Web-{8473C79F-7023-2000-E117-7CC7D598D005}" dt="2021-05-13T11:11:37.839" v="3953"/>
        <pc:sldMkLst>
          <pc:docMk/>
          <pc:sldMk cId="1033331623" sldId="314"/>
        </pc:sldMkLst>
        <pc:spChg chg="mod">
          <ac:chgData name="Fionnuala Carter" userId="S::fionnuala.carter@aes.cdetb.ie::30def306-6b11-4aa5-b737-4ad9dca78ec3" providerId="AD" clId="Web-{8473C79F-7023-2000-E117-7CC7D598D005}" dt="2021-05-13T10:44:17.818" v="2618" actId="20577"/>
          <ac:spMkLst>
            <pc:docMk/>
            <pc:sldMk cId="1033331623" sldId="314"/>
            <ac:spMk id="2" creationId="{8D454969-75C3-45EB-BDB9-B2DDB6BA1134}"/>
          </ac:spMkLst>
        </pc:spChg>
        <pc:spChg chg="mod">
          <ac:chgData name="Fionnuala Carter" userId="S::fionnuala.carter@aes.cdetb.ie::30def306-6b11-4aa5-b737-4ad9dca78ec3" providerId="AD" clId="Web-{8473C79F-7023-2000-E117-7CC7D598D005}" dt="2021-05-13T10:33:26.725" v="2468" actId="1076"/>
          <ac:spMkLst>
            <pc:docMk/>
            <pc:sldMk cId="1033331623" sldId="314"/>
            <ac:spMk id="5" creationId="{15D3D5A2-FA55-4DAF-89B1-0A1FCE46A3E5}"/>
          </ac:spMkLst>
        </pc:spChg>
        <pc:spChg chg="mod">
          <ac:chgData name="Fionnuala Carter" userId="S::fionnuala.carter@aes.cdetb.ie::30def306-6b11-4aa5-b737-4ad9dca78ec3" providerId="AD" clId="Web-{8473C79F-7023-2000-E117-7CC7D598D005}" dt="2021-05-13T10:33:38.084" v="2470" actId="1076"/>
          <ac:spMkLst>
            <pc:docMk/>
            <pc:sldMk cId="1033331623" sldId="314"/>
            <ac:spMk id="7" creationId="{039ECBC8-4FCF-4B7D-A17C-4F3FD3D7B6AC}"/>
          </ac:spMkLst>
        </pc:spChg>
        <pc:spChg chg="mod">
          <ac:chgData name="Fionnuala Carter" userId="S::fionnuala.carter@aes.cdetb.ie::30def306-6b11-4aa5-b737-4ad9dca78ec3" providerId="AD" clId="Web-{8473C79F-7023-2000-E117-7CC7D598D005}" dt="2021-05-13T10:33:45.475" v="2473" actId="1076"/>
          <ac:spMkLst>
            <pc:docMk/>
            <pc:sldMk cId="1033331623" sldId="314"/>
            <ac:spMk id="9" creationId="{7E7C071B-163F-45BA-94CC-667A541D6F52}"/>
          </ac:spMkLst>
        </pc:spChg>
        <pc:spChg chg="mod">
          <ac:chgData name="Fionnuala Carter" userId="S::fionnuala.carter@aes.cdetb.ie::30def306-6b11-4aa5-b737-4ad9dca78ec3" providerId="AD" clId="Web-{8473C79F-7023-2000-E117-7CC7D598D005}" dt="2021-05-13T10:33:54.007" v="2476" actId="1076"/>
          <ac:spMkLst>
            <pc:docMk/>
            <pc:sldMk cId="1033331623" sldId="314"/>
            <ac:spMk id="11" creationId="{3839461E-BDEB-47B7-A4E4-45D774EFE3E8}"/>
          </ac:spMkLst>
        </pc:spChg>
        <pc:picChg chg="mod">
          <ac:chgData name="Fionnuala Carter" userId="S::fionnuala.carter@aes.cdetb.ie::30def306-6b11-4aa5-b737-4ad9dca78ec3" providerId="AD" clId="Web-{8473C79F-7023-2000-E117-7CC7D598D005}" dt="2021-05-13T10:33:33.694" v="2469" actId="1076"/>
          <ac:picMkLst>
            <pc:docMk/>
            <pc:sldMk cId="1033331623" sldId="314"/>
            <ac:picMk id="6" creationId="{40DA762B-1E83-4299-ACB6-43DE33E52718}"/>
          </ac:picMkLst>
        </pc:picChg>
      </pc:sldChg>
      <pc:sldChg chg="addSp delSp modSp del">
        <pc:chgData name="Fionnuala Carter" userId="S::fionnuala.carter@aes.cdetb.ie::30def306-6b11-4aa5-b737-4ad9dca78ec3" providerId="AD" clId="Web-{8473C79F-7023-2000-E117-7CC7D598D005}" dt="2021-05-13T11:12:10.058" v="3954"/>
        <pc:sldMkLst>
          <pc:docMk/>
          <pc:sldMk cId="3598168144" sldId="315"/>
        </pc:sldMkLst>
        <pc:spChg chg="del mod">
          <ac:chgData name="Fionnuala Carter" userId="S::fionnuala.carter@aes.cdetb.ie::30def306-6b11-4aa5-b737-4ad9dca78ec3" providerId="AD" clId="Web-{8473C79F-7023-2000-E117-7CC7D598D005}" dt="2021-05-13T11:04:53.392" v="3751"/>
          <ac:spMkLst>
            <pc:docMk/>
            <pc:sldMk cId="3598168144" sldId="315"/>
            <ac:spMk id="3" creationId="{4B3323F3-BFC8-41FF-B03A-C702EB23B010}"/>
          </ac:spMkLst>
        </pc:spChg>
        <pc:spChg chg="mod">
          <ac:chgData name="Fionnuala Carter" userId="S::fionnuala.carter@aes.cdetb.ie::30def306-6b11-4aa5-b737-4ad9dca78ec3" providerId="AD" clId="Web-{8473C79F-7023-2000-E117-7CC7D598D005}" dt="2021-05-13T11:04:12.376" v="3748" actId="20577"/>
          <ac:spMkLst>
            <pc:docMk/>
            <pc:sldMk cId="3598168144" sldId="315"/>
            <ac:spMk id="15" creationId="{7B3798C1-8649-467A-8D3D-D7976068502C}"/>
          </ac:spMkLst>
        </pc:spChg>
        <pc:spChg chg="add">
          <ac:chgData name="Fionnuala Carter" userId="S::fionnuala.carter@aes.cdetb.ie::30def306-6b11-4aa5-b737-4ad9dca78ec3" providerId="AD" clId="Web-{8473C79F-7023-2000-E117-7CC7D598D005}" dt="2021-05-13T11:03:36.187" v="3746"/>
          <ac:spMkLst>
            <pc:docMk/>
            <pc:sldMk cId="3598168144" sldId="315"/>
            <ac:spMk id="28" creationId="{101A160C-31A9-431D-BBAE-0983CD8E79D8}"/>
          </ac:spMkLst>
        </pc:spChg>
        <pc:picChg chg="add mod">
          <ac:chgData name="Fionnuala Carter" userId="S::fionnuala.carter@aes.cdetb.ie::30def306-6b11-4aa5-b737-4ad9dca78ec3" providerId="AD" clId="Web-{8473C79F-7023-2000-E117-7CC7D598D005}" dt="2021-05-13T11:03:25.390" v="3745" actId="1076"/>
          <ac:picMkLst>
            <pc:docMk/>
            <pc:sldMk cId="3598168144" sldId="315"/>
            <ac:picMk id="26" creationId="{AFD86C18-81E2-45FF-B3F9-FC62A36185E6}"/>
          </ac:picMkLst>
        </pc:picChg>
      </pc:sldChg>
      <pc:sldChg chg="modSp">
        <pc:chgData name="Fionnuala Carter" userId="S::fionnuala.carter@aes.cdetb.ie::30def306-6b11-4aa5-b737-4ad9dca78ec3" providerId="AD" clId="Web-{8473C79F-7023-2000-E117-7CC7D598D005}" dt="2021-05-13T11:15:09.172" v="3959" actId="20577"/>
        <pc:sldMkLst>
          <pc:docMk/>
          <pc:sldMk cId="2343953779" sldId="319"/>
        </pc:sldMkLst>
        <pc:spChg chg="mod">
          <ac:chgData name="Fionnuala Carter" userId="S::fionnuala.carter@aes.cdetb.ie::30def306-6b11-4aa5-b737-4ad9dca78ec3" providerId="AD" clId="Web-{8473C79F-7023-2000-E117-7CC7D598D005}" dt="2021-05-13T11:15:09.172" v="3959" actId="20577"/>
          <ac:spMkLst>
            <pc:docMk/>
            <pc:sldMk cId="2343953779" sldId="319"/>
            <ac:spMk id="4" creationId="{04B74FFA-FF9B-4154-978F-6DD29E5D1B14}"/>
          </ac:spMkLst>
        </pc:spChg>
        <pc:spChg chg="mod">
          <ac:chgData name="Fionnuala Carter" userId="S::fionnuala.carter@aes.cdetb.ie::30def306-6b11-4aa5-b737-4ad9dca78ec3" providerId="AD" clId="Web-{8473C79F-7023-2000-E117-7CC7D598D005}" dt="2021-05-13T11:14:02.467" v="3956" actId="1076"/>
          <ac:spMkLst>
            <pc:docMk/>
            <pc:sldMk cId="2343953779" sldId="319"/>
            <ac:spMk id="7" creationId="{7AC063EE-2E47-42E7-A37C-E02BB9BC574C}"/>
          </ac:spMkLst>
        </pc:spChg>
      </pc:sldChg>
      <pc:sldChg chg="del">
        <pc:chgData name="Fionnuala Carter" userId="S::fionnuala.carter@aes.cdetb.ie::30def306-6b11-4aa5-b737-4ad9dca78ec3" providerId="AD" clId="Web-{8473C79F-7023-2000-E117-7CC7D598D005}" dt="2021-05-13T11:05:01.033" v="3752"/>
        <pc:sldMkLst>
          <pc:docMk/>
          <pc:sldMk cId="3766889611" sldId="336"/>
        </pc:sldMkLst>
      </pc:sldChg>
      <pc:sldChg chg="modSp">
        <pc:chgData name="Fionnuala Carter" userId="S::fionnuala.carter@aes.cdetb.ie::30def306-6b11-4aa5-b737-4ad9dca78ec3" providerId="AD" clId="Web-{8473C79F-7023-2000-E117-7CC7D598D005}" dt="2021-05-13T11:24:02.246" v="3964" actId="1076"/>
        <pc:sldMkLst>
          <pc:docMk/>
          <pc:sldMk cId="1982775180" sldId="343"/>
        </pc:sldMkLst>
        <pc:picChg chg="mod">
          <ac:chgData name="Fionnuala Carter" userId="S::fionnuala.carter@aes.cdetb.ie::30def306-6b11-4aa5-b737-4ad9dca78ec3" providerId="AD" clId="Web-{8473C79F-7023-2000-E117-7CC7D598D005}" dt="2021-05-13T11:24:02.246" v="3964" actId="1076"/>
          <ac:picMkLst>
            <pc:docMk/>
            <pc:sldMk cId="1982775180" sldId="343"/>
            <ac:picMk id="2" creationId="{020B7A98-9D9E-4FC7-8A4C-A71357DD6A85}"/>
          </ac:picMkLst>
        </pc:picChg>
      </pc:sldChg>
      <pc:sldChg chg="modSp add ord replId">
        <pc:chgData name="Fionnuala Carter" userId="S::fionnuala.carter@aes.cdetb.ie::30def306-6b11-4aa5-b737-4ad9dca78ec3" providerId="AD" clId="Web-{8473C79F-7023-2000-E117-7CC7D598D005}" dt="2021-05-13T11:21:20.524" v="3963" actId="20577"/>
        <pc:sldMkLst>
          <pc:docMk/>
          <pc:sldMk cId="488177009" sldId="350"/>
        </pc:sldMkLst>
        <pc:spChg chg="mod">
          <ac:chgData name="Fionnuala Carter" userId="S::fionnuala.carter@aes.cdetb.ie::30def306-6b11-4aa5-b737-4ad9dca78ec3" providerId="AD" clId="Web-{8473C79F-7023-2000-E117-7CC7D598D005}" dt="2021-05-13T11:21:20.524" v="3963" actId="20577"/>
          <ac:spMkLst>
            <pc:docMk/>
            <pc:sldMk cId="488177009" sldId="350"/>
            <ac:spMk id="2" creationId="{359C61D5-479E-4B43-AD86-50D89DA21899}"/>
          </ac:spMkLst>
        </pc:spChg>
      </pc:sldChg>
      <pc:sldChg chg="add del replId">
        <pc:chgData name="Fionnuala Carter" userId="S::fionnuala.carter@aes.cdetb.ie::30def306-6b11-4aa5-b737-4ad9dca78ec3" providerId="AD" clId="Web-{8473C79F-7023-2000-E117-7CC7D598D005}" dt="2021-05-13T11:03:12.093" v="3743"/>
        <pc:sldMkLst>
          <pc:docMk/>
          <pc:sldMk cId="2547218728" sldId="350"/>
        </pc:sldMkLst>
      </pc:sldChg>
      <pc:sldChg chg="add del replId">
        <pc:chgData name="Fionnuala Carter" userId="S::fionnuala.carter@aes.cdetb.ie::30def306-6b11-4aa5-b737-4ad9dca78ec3" providerId="AD" clId="Web-{8473C79F-7023-2000-E117-7CC7D598D005}" dt="2021-05-13T11:02:43.764" v="3741"/>
        <pc:sldMkLst>
          <pc:docMk/>
          <pc:sldMk cId="4287823103" sldId="350"/>
        </pc:sldMkLst>
      </pc:sldChg>
    </pc:docChg>
  </pc:docChgLst>
  <pc:docChgLst>
    <pc:chgData name="Fionnuala Carter" userId="S::fionnuala.carter@aes.cdetb.ie::30def306-6b11-4aa5-b737-4ad9dca78ec3" providerId="AD" clId="Web-{51905F83-2097-E038-5D09-1597772A7B62}"/>
    <pc:docChg chg="modSld">
      <pc:chgData name="Fionnuala Carter" userId="S::fionnuala.carter@aes.cdetb.ie::30def306-6b11-4aa5-b737-4ad9dca78ec3" providerId="AD" clId="Web-{51905F83-2097-E038-5D09-1597772A7B62}" dt="2021-05-29T05:54:42.348" v="1" actId="20577"/>
      <pc:docMkLst>
        <pc:docMk/>
      </pc:docMkLst>
      <pc:sldChg chg="modSp">
        <pc:chgData name="Fionnuala Carter" userId="S::fionnuala.carter@aes.cdetb.ie::30def306-6b11-4aa5-b737-4ad9dca78ec3" providerId="AD" clId="Web-{51905F83-2097-E038-5D09-1597772A7B62}" dt="2021-05-29T05:54:42.348" v="1" actId="20577"/>
        <pc:sldMkLst>
          <pc:docMk/>
          <pc:sldMk cId="3946345967" sldId="353"/>
        </pc:sldMkLst>
        <pc:spChg chg="mod">
          <ac:chgData name="Fionnuala Carter" userId="S::fionnuala.carter@aes.cdetb.ie::30def306-6b11-4aa5-b737-4ad9dca78ec3" providerId="AD" clId="Web-{51905F83-2097-E038-5D09-1597772A7B62}" dt="2021-05-29T05:54:42.348" v="1" actId="20577"/>
          <ac:spMkLst>
            <pc:docMk/>
            <pc:sldMk cId="3946345967" sldId="353"/>
            <ac:spMk id="7" creationId="{3A634364-2449-412A-AFCA-BF026A6DC9F9}"/>
          </ac:spMkLst>
        </pc:spChg>
      </pc:sldChg>
    </pc:docChg>
  </pc:docChgLst>
  <pc:docChgLst>
    <pc:chgData name="Fionnuala Carter" userId="S::fionnuala.carter@aes.cdetb.ie::30def306-6b11-4aa5-b737-4ad9dca78ec3" providerId="AD" clId="Web-{33EEA9ED-614D-260E-11EB-A0F754141879}"/>
    <pc:docChg chg="addSld modSld">
      <pc:chgData name="Fionnuala Carter" userId="S::fionnuala.carter@aes.cdetb.ie::30def306-6b11-4aa5-b737-4ad9dca78ec3" providerId="AD" clId="Web-{33EEA9ED-614D-260E-11EB-A0F754141879}" dt="2021-05-27T07:52:36.613" v="1605"/>
      <pc:docMkLst>
        <pc:docMk/>
      </pc:docMkLst>
      <pc:sldChg chg="modNotes">
        <pc:chgData name="Fionnuala Carter" userId="S::fionnuala.carter@aes.cdetb.ie::30def306-6b11-4aa5-b737-4ad9dca78ec3" providerId="AD" clId="Web-{33EEA9ED-614D-260E-11EB-A0F754141879}" dt="2021-05-27T07:51:56.986" v="1601"/>
        <pc:sldMkLst>
          <pc:docMk/>
          <pc:sldMk cId="1539234504" sldId="256"/>
        </pc:sldMkLst>
      </pc:sldChg>
      <pc:sldChg chg="modNotes">
        <pc:chgData name="Fionnuala Carter" userId="S::fionnuala.carter@aes.cdetb.ie::30def306-6b11-4aa5-b737-4ad9dca78ec3" providerId="AD" clId="Web-{33EEA9ED-614D-260E-11EB-A0F754141879}" dt="2021-05-27T07:52:23.081" v="1604"/>
        <pc:sldMkLst>
          <pc:docMk/>
          <pc:sldMk cId="141259450" sldId="309"/>
        </pc:sldMkLst>
      </pc:sldChg>
      <pc:sldChg chg="modSp modNotes">
        <pc:chgData name="Fionnuala Carter" userId="S::fionnuala.carter@aes.cdetb.ie::30def306-6b11-4aa5-b737-4ad9dca78ec3" providerId="AD" clId="Web-{33EEA9ED-614D-260E-11EB-A0F754141879}" dt="2021-05-27T07:46:38.233" v="1316"/>
        <pc:sldMkLst>
          <pc:docMk/>
          <pc:sldMk cId="3692158321" sldId="351"/>
        </pc:sldMkLst>
        <pc:graphicFrameChg chg="modGraphic">
          <ac:chgData name="Fionnuala Carter" userId="S::fionnuala.carter@aes.cdetb.ie::30def306-6b11-4aa5-b737-4ad9dca78ec3" providerId="AD" clId="Web-{33EEA9ED-614D-260E-11EB-A0F754141879}" dt="2021-05-27T07:36:56.043" v="378" actId="20577"/>
          <ac:graphicFrameMkLst>
            <pc:docMk/>
            <pc:sldMk cId="3692158321" sldId="351"/>
            <ac:graphicFrameMk id="7" creationId="{261819E4-C856-4BC3-AC3C-5D428FF7D2D5}"/>
          </ac:graphicFrameMkLst>
        </pc:graphicFrameChg>
      </pc:sldChg>
      <pc:sldChg chg="add replId modNotes">
        <pc:chgData name="Fionnuala Carter" userId="S::fionnuala.carter@aes.cdetb.ie::30def306-6b11-4aa5-b737-4ad9dca78ec3" providerId="AD" clId="Web-{33EEA9ED-614D-260E-11EB-A0F754141879}" dt="2021-05-27T07:52:36.613" v="1605"/>
        <pc:sldMkLst>
          <pc:docMk/>
          <pc:sldMk cId="1398273467" sldId="352"/>
        </pc:sldMkLst>
      </pc:sldChg>
    </pc:docChg>
  </pc:docChgLst>
  <pc:docChgLst>
    <pc:chgData name="Fionnuala Carter" userId="S::fionnuala.carter@aes.cdetb.ie::30def306-6b11-4aa5-b737-4ad9dca78ec3" providerId="AD" clId="Web-{8211D710-56F0-37BB-EC2F-DB5C7E42CF42}"/>
    <pc:docChg chg="modSld">
      <pc:chgData name="Fionnuala Carter" userId="S::fionnuala.carter@aes.cdetb.ie::30def306-6b11-4aa5-b737-4ad9dca78ec3" providerId="AD" clId="Web-{8211D710-56F0-37BB-EC2F-DB5C7E42CF42}" dt="2021-05-20T09:44:13.348" v="10"/>
      <pc:docMkLst>
        <pc:docMk/>
      </pc:docMkLst>
      <pc:sldChg chg="modSp modNotes">
        <pc:chgData name="Fionnuala Carter" userId="S::fionnuala.carter@aes.cdetb.ie::30def306-6b11-4aa5-b737-4ad9dca78ec3" providerId="AD" clId="Web-{8211D710-56F0-37BB-EC2F-DB5C7E42CF42}" dt="2021-05-20T09:42:50.533" v="9"/>
        <pc:sldMkLst>
          <pc:docMk/>
          <pc:sldMk cId="1731081795" sldId="268"/>
        </pc:sldMkLst>
        <pc:spChg chg="mod">
          <ac:chgData name="Fionnuala Carter" userId="S::fionnuala.carter@aes.cdetb.ie::30def306-6b11-4aa5-b737-4ad9dca78ec3" providerId="AD" clId="Web-{8211D710-56F0-37BB-EC2F-DB5C7E42CF42}" dt="2021-05-20T09:41:50.250" v="8" actId="20577"/>
          <ac:spMkLst>
            <pc:docMk/>
            <pc:sldMk cId="1731081795" sldId="268"/>
            <ac:spMk id="6" creationId="{B40516D9-D0FC-474F-8CE0-C32FC283502B}"/>
          </ac:spMkLst>
        </pc:spChg>
      </pc:sldChg>
      <pc:sldChg chg="modSp">
        <pc:chgData name="Fionnuala Carter" userId="S::fionnuala.carter@aes.cdetb.ie::30def306-6b11-4aa5-b737-4ad9dca78ec3" providerId="AD" clId="Web-{8211D710-56F0-37BB-EC2F-DB5C7E42CF42}" dt="2021-05-20T09:39:59.528" v="1" actId="1076"/>
        <pc:sldMkLst>
          <pc:docMk/>
          <pc:sldMk cId="2343953779" sldId="319"/>
        </pc:sldMkLst>
        <pc:spChg chg="mod">
          <ac:chgData name="Fionnuala Carter" userId="S::fionnuala.carter@aes.cdetb.ie::30def306-6b11-4aa5-b737-4ad9dca78ec3" providerId="AD" clId="Web-{8211D710-56F0-37BB-EC2F-DB5C7E42CF42}" dt="2021-05-20T09:39:59.528" v="1" actId="1076"/>
          <ac:spMkLst>
            <pc:docMk/>
            <pc:sldMk cId="2343953779" sldId="319"/>
            <ac:spMk id="7" creationId="{7AC063EE-2E47-42E7-A37C-E02BB9BC574C}"/>
          </ac:spMkLst>
        </pc:spChg>
      </pc:sldChg>
      <pc:sldChg chg="modNotes">
        <pc:chgData name="Fionnuala Carter" userId="S::fionnuala.carter@aes.cdetb.ie::30def306-6b11-4aa5-b737-4ad9dca78ec3" providerId="AD" clId="Web-{8211D710-56F0-37BB-EC2F-DB5C7E42CF42}" dt="2021-05-20T09:44:13.348" v="10"/>
        <pc:sldMkLst>
          <pc:docMk/>
          <pc:sldMk cId="356408150" sldId="346"/>
        </pc:sldMkLst>
      </pc:sldChg>
      <pc:sldChg chg="modNotes">
        <pc:chgData name="Fionnuala Carter" userId="S::fionnuala.carter@aes.cdetb.ie::30def306-6b11-4aa5-b737-4ad9dca78ec3" providerId="AD" clId="Web-{8211D710-56F0-37BB-EC2F-DB5C7E42CF42}" dt="2021-05-20T09:31:52.718" v="0"/>
        <pc:sldMkLst>
          <pc:docMk/>
          <pc:sldMk cId="1103543297" sldId="348"/>
        </pc:sldMkLst>
      </pc:sldChg>
    </pc:docChg>
  </pc:docChgLst>
  <pc:docChgLst>
    <pc:chgData name="Sharon Brabazon" userId="S::sharon.brabazon@aes.cdetb.ie::1349c98f-8999-4376-91ab-c9df9930166c" providerId="AD" clId="Web-{C50D590A-D509-0F30-EB80-62B0E65CF914}"/>
    <pc:docChg chg="modSld">
      <pc:chgData name="Sharon Brabazon" userId="S::sharon.brabazon@aes.cdetb.ie::1349c98f-8999-4376-91ab-c9df9930166c" providerId="AD" clId="Web-{C50D590A-D509-0F30-EB80-62B0E65CF914}" dt="2021-05-13T08:50:07.957" v="24" actId="20577"/>
      <pc:docMkLst>
        <pc:docMk/>
      </pc:docMkLst>
      <pc:sldChg chg="modSp">
        <pc:chgData name="Sharon Brabazon" userId="S::sharon.brabazon@aes.cdetb.ie::1349c98f-8999-4376-91ab-c9df9930166c" providerId="AD" clId="Web-{C50D590A-D509-0F30-EB80-62B0E65CF914}" dt="2021-05-13T08:22:43.528" v="13" actId="1076"/>
        <pc:sldMkLst>
          <pc:docMk/>
          <pc:sldMk cId="1539234504" sldId="256"/>
        </pc:sldMkLst>
        <pc:spChg chg="mod">
          <ac:chgData name="Sharon Brabazon" userId="S::sharon.brabazon@aes.cdetb.ie::1349c98f-8999-4376-91ab-c9df9930166c" providerId="AD" clId="Web-{C50D590A-D509-0F30-EB80-62B0E65CF914}" dt="2021-05-13T08:22:43.528" v="13" actId="1076"/>
          <ac:spMkLst>
            <pc:docMk/>
            <pc:sldMk cId="1539234504" sldId="256"/>
            <ac:spMk id="2" creationId="{599E19EA-79AE-4BAD-9D64-086B1F1D805D}"/>
          </ac:spMkLst>
        </pc:spChg>
      </pc:sldChg>
      <pc:sldChg chg="modSp">
        <pc:chgData name="Sharon Brabazon" userId="S::sharon.brabazon@aes.cdetb.ie::1349c98f-8999-4376-91ab-c9df9930166c" providerId="AD" clId="Web-{C50D590A-D509-0F30-EB80-62B0E65CF914}" dt="2021-05-13T08:49:06.955" v="16" actId="14100"/>
        <pc:sldMkLst>
          <pc:docMk/>
          <pc:sldMk cId="2250492401" sldId="301"/>
        </pc:sldMkLst>
        <pc:graphicFrameChg chg="mod">
          <ac:chgData name="Sharon Brabazon" userId="S::sharon.brabazon@aes.cdetb.ie::1349c98f-8999-4376-91ab-c9df9930166c" providerId="AD" clId="Web-{C50D590A-D509-0F30-EB80-62B0E65CF914}" dt="2021-05-13T08:49:06.955" v="16" actId="14100"/>
          <ac:graphicFrameMkLst>
            <pc:docMk/>
            <pc:sldMk cId="2250492401" sldId="301"/>
            <ac:graphicFrameMk id="2" creationId="{9C443568-FBE7-41EA-9FEF-28F835820584}"/>
          </ac:graphicFrameMkLst>
        </pc:graphicFrameChg>
      </pc:sldChg>
      <pc:sldChg chg="modSp">
        <pc:chgData name="Sharon Brabazon" userId="S::sharon.brabazon@aes.cdetb.ie::1349c98f-8999-4376-91ab-c9df9930166c" providerId="AD" clId="Web-{C50D590A-D509-0F30-EB80-62B0E65CF914}" dt="2021-05-13T08:50:07.957" v="24" actId="20577"/>
        <pc:sldMkLst>
          <pc:docMk/>
          <pc:sldMk cId="1271434018" sldId="311"/>
        </pc:sldMkLst>
        <pc:spChg chg="mod">
          <ac:chgData name="Sharon Brabazon" userId="S::sharon.brabazon@aes.cdetb.ie::1349c98f-8999-4376-91ab-c9df9930166c" providerId="AD" clId="Web-{C50D590A-D509-0F30-EB80-62B0E65CF914}" dt="2021-05-13T08:50:07.957" v="24" actId="20577"/>
          <ac:spMkLst>
            <pc:docMk/>
            <pc:sldMk cId="1271434018" sldId="311"/>
            <ac:spMk id="5" creationId="{AAEE026C-7CE0-47CA-BDA5-C7A6153BE8B2}"/>
          </ac:spMkLst>
        </pc:spChg>
      </pc:sldChg>
    </pc:docChg>
  </pc:docChgLst>
  <pc:docChgLst>
    <pc:chgData name="Sharon Brabazon" userId="S::sharon.brabazon@aes.cdetb.ie::1349c98f-8999-4376-91ab-c9df9930166c" providerId="AD" clId="Web-{5EA109E5-7976-4B8B-83E6-8FA3B292E274}"/>
    <pc:docChg chg="addSld delSld modSld sldOrd">
      <pc:chgData name="Sharon Brabazon" userId="S::sharon.brabazon@aes.cdetb.ie::1349c98f-8999-4376-91ab-c9df9930166c" providerId="AD" clId="Web-{5EA109E5-7976-4B8B-83E6-8FA3B292E274}" dt="2021-03-25T09:49:04.383" v="267" actId="20577"/>
      <pc:docMkLst>
        <pc:docMk/>
      </pc:docMkLst>
      <pc:sldChg chg="modSp del">
        <pc:chgData name="Sharon Brabazon" userId="S::sharon.brabazon@aes.cdetb.ie::1349c98f-8999-4376-91ab-c9df9930166c" providerId="AD" clId="Web-{5EA109E5-7976-4B8B-83E6-8FA3B292E274}" dt="2021-03-25T09:33:39.496" v="182"/>
        <pc:sldMkLst>
          <pc:docMk/>
          <pc:sldMk cId="2373815029" sldId="272"/>
        </pc:sldMkLst>
        <pc:spChg chg="mod">
          <ac:chgData name="Sharon Brabazon" userId="S::sharon.brabazon@aes.cdetb.ie::1349c98f-8999-4376-91ab-c9df9930166c" providerId="AD" clId="Web-{5EA109E5-7976-4B8B-83E6-8FA3B292E274}" dt="2021-03-25T09:26:21.687" v="6" actId="1076"/>
          <ac:spMkLst>
            <pc:docMk/>
            <pc:sldMk cId="2373815029" sldId="272"/>
            <ac:spMk id="12" creationId="{DBC73286-C7EF-432D-8418-5ECF263320AF}"/>
          </ac:spMkLst>
        </pc:spChg>
        <pc:spChg chg="mod">
          <ac:chgData name="Sharon Brabazon" userId="S::sharon.brabazon@aes.cdetb.ie::1349c98f-8999-4376-91ab-c9df9930166c" providerId="AD" clId="Web-{5EA109E5-7976-4B8B-83E6-8FA3B292E274}" dt="2021-03-25T09:25:42.747" v="1" actId="20577"/>
          <ac:spMkLst>
            <pc:docMk/>
            <pc:sldMk cId="2373815029" sldId="272"/>
            <ac:spMk id="14" creationId="{58CB362E-93C6-4A6C-B3F2-03B630BAA537}"/>
          </ac:spMkLst>
        </pc:spChg>
        <pc:spChg chg="mod">
          <ac:chgData name="Sharon Brabazon" userId="S::sharon.brabazon@aes.cdetb.ie::1349c98f-8999-4376-91ab-c9df9930166c" providerId="AD" clId="Web-{5EA109E5-7976-4B8B-83E6-8FA3B292E274}" dt="2021-03-25T09:26:26.531" v="7" actId="1076"/>
          <ac:spMkLst>
            <pc:docMk/>
            <pc:sldMk cId="2373815029" sldId="272"/>
            <ac:spMk id="17" creationId="{53011EC5-DBD7-48ED-9AFF-4507EBFFDE57}"/>
          </ac:spMkLst>
        </pc:spChg>
      </pc:sldChg>
      <pc:sldChg chg="modSp">
        <pc:chgData name="Sharon Brabazon" userId="S::sharon.brabazon@aes.cdetb.ie::1349c98f-8999-4376-91ab-c9df9930166c" providerId="AD" clId="Web-{5EA109E5-7976-4B8B-83E6-8FA3B292E274}" dt="2021-03-25T09:36:31.695" v="215" actId="1076"/>
        <pc:sldMkLst>
          <pc:docMk/>
          <pc:sldMk cId="614474172" sldId="273"/>
        </pc:sldMkLst>
        <pc:spChg chg="mod">
          <ac:chgData name="Sharon Brabazon" userId="S::sharon.brabazon@aes.cdetb.ie::1349c98f-8999-4376-91ab-c9df9930166c" providerId="AD" clId="Web-{5EA109E5-7976-4B8B-83E6-8FA3B292E274}" dt="2021-03-25T09:26:52.111" v="10" actId="20577"/>
          <ac:spMkLst>
            <pc:docMk/>
            <pc:sldMk cId="614474172" sldId="273"/>
            <ac:spMk id="4" creationId="{F5EF7EE3-E6BE-4A54-B0ED-0D55A3ADE885}"/>
          </ac:spMkLst>
        </pc:spChg>
        <pc:spChg chg="mod">
          <ac:chgData name="Sharon Brabazon" userId="S::sharon.brabazon@aes.cdetb.ie::1349c98f-8999-4376-91ab-c9df9930166c" providerId="AD" clId="Web-{5EA109E5-7976-4B8B-83E6-8FA3B292E274}" dt="2021-03-25T09:26:38.454" v="8" actId="20577"/>
          <ac:spMkLst>
            <pc:docMk/>
            <pc:sldMk cId="614474172" sldId="273"/>
            <ac:spMk id="6" creationId="{ACCEBBB1-1BA4-4C60-98E6-412B53AF3B54}"/>
          </ac:spMkLst>
        </pc:spChg>
        <pc:spChg chg="mod">
          <ac:chgData name="Sharon Brabazon" userId="S::sharon.brabazon@aes.cdetb.ie::1349c98f-8999-4376-91ab-c9df9930166c" providerId="AD" clId="Web-{5EA109E5-7976-4B8B-83E6-8FA3B292E274}" dt="2021-03-25T09:36:31.695" v="215" actId="1076"/>
          <ac:spMkLst>
            <pc:docMk/>
            <pc:sldMk cId="614474172" sldId="273"/>
            <ac:spMk id="7" creationId="{21D8AB13-8D26-4475-9584-15FAB8565E97}"/>
          </ac:spMkLst>
        </pc:spChg>
      </pc:sldChg>
      <pc:sldChg chg="addSp delSp modSp new ord">
        <pc:chgData name="Sharon Brabazon" userId="S::sharon.brabazon@aes.cdetb.ie::1349c98f-8999-4376-91ab-c9df9930166c" providerId="AD" clId="Web-{5EA109E5-7976-4B8B-83E6-8FA3B292E274}" dt="2021-03-25T09:36:17.913" v="214" actId="1076"/>
        <pc:sldMkLst>
          <pc:docMk/>
          <pc:sldMk cId="3287532932" sldId="300"/>
        </pc:sldMkLst>
        <pc:spChg chg="add del mod">
          <ac:chgData name="Sharon Brabazon" userId="S::sharon.brabazon@aes.cdetb.ie::1349c98f-8999-4376-91ab-c9df9930166c" providerId="AD" clId="Web-{5EA109E5-7976-4B8B-83E6-8FA3B292E274}" dt="2021-03-25T09:35:15.784" v="196"/>
          <ac:spMkLst>
            <pc:docMk/>
            <pc:sldMk cId="3287532932" sldId="300"/>
            <ac:spMk id="1247" creationId="{F5B7F1AA-55D8-4AEE-A538-5C7CCFBA689A}"/>
          </ac:spMkLst>
        </pc:spChg>
        <pc:spChg chg="add del mod">
          <ac:chgData name="Sharon Brabazon" userId="S::sharon.brabazon@aes.cdetb.ie::1349c98f-8999-4376-91ab-c9df9930166c" providerId="AD" clId="Web-{5EA109E5-7976-4B8B-83E6-8FA3B292E274}" dt="2021-03-25T09:35:25.863" v="198"/>
          <ac:spMkLst>
            <pc:docMk/>
            <pc:sldMk cId="3287532932" sldId="300"/>
            <ac:spMk id="1248" creationId="{151ABA60-A5F0-4AA5-AF4F-D16C0084C61B}"/>
          </ac:spMkLst>
        </pc:spChg>
        <pc:spChg chg="add mod">
          <ac:chgData name="Sharon Brabazon" userId="S::sharon.brabazon@aes.cdetb.ie::1349c98f-8999-4376-91ab-c9df9930166c" providerId="AD" clId="Web-{5EA109E5-7976-4B8B-83E6-8FA3B292E274}" dt="2021-03-25T09:36:09.365" v="213" actId="20577"/>
          <ac:spMkLst>
            <pc:docMk/>
            <pc:sldMk cId="3287532932" sldId="300"/>
            <ac:spMk id="1249" creationId="{7B8113A3-9E45-4643-9280-2808BA680AEB}"/>
          </ac:spMkLst>
        </pc:spChg>
        <pc:graphicFrameChg chg="add mod modGraphic">
          <ac:chgData name="Sharon Brabazon" userId="S::sharon.brabazon@aes.cdetb.ie::1349c98f-8999-4376-91ab-c9df9930166c" providerId="AD" clId="Web-{5EA109E5-7976-4B8B-83E6-8FA3B292E274}" dt="2021-03-25T09:36:17.913" v="214" actId="1076"/>
          <ac:graphicFrameMkLst>
            <pc:docMk/>
            <pc:sldMk cId="3287532932" sldId="300"/>
            <ac:graphicFrameMk id="2" creationId="{E4F812F5-0DB9-435A-BAA2-324BF331CDF9}"/>
          </ac:graphicFrameMkLst>
        </pc:graphicFrameChg>
        <pc:picChg chg="add">
          <ac:chgData name="Sharon Brabazon" userId="S::sharon.brabazon@aes.cdetb.ie::1349c98f-8999-4376-91ab-c9df9930166c" providerId="AD" clId="Web-{5EA109E5-7976-4B8B-83E6-8FA3B292E274}" dt="2021-03-25T09:32:15.522" v="167"/>
          <ac:picMkLst>
            <pc:docMk/>
            <pc:sldMk cId="3287532932" sldId="300"/>
            <ac:picMk id="1111" creationId="{C8ABC66C-24C0-4FF7-9663-203446BA2755}"/>
          </ac:picMkLst>
        </pc:picChg>
      </pc:sldChg>
      <pc:sldChg chg="addSp modSp new">
        <pc:chgData name="Sharon Brabazon" userId="S::sharon.brabazon@aes.cdetb.ie::1349c98f-8999-4376-91ab-c9df9930166c" providerId="AD" clId="Web-{5EA109E5-7976-4B8B-83E6-8FA3B292E274}" dt="2021-03-25T09:49:04.383" v="267" actId="20577"/>
        <pc:sldMkLst>
          <pc:docMk/>
          <pc:sldMk cId="2250492401" sldId="301"/>
        </pc:sldMkLst>
        <pc:graphicFrameChg chg="add mod modGraphic">
          <ac:chgData name="Sharon Brabazon" userId="S::sharon.brabazon@aes.cdetb.ie::1349c98f-8999-4376-91ab-c9df9930166c" providerId="AD" clId="Web-{5EA109E5-7976-4B8B-83E6-8FA3B292E274}" dt="2021-03-25T09:49:04.383" v="267" actId="20577"/>
          <ac:graphicFrameMkLst>
            <pc:docMk/>
            <pc:sldMk cId="2250492401" sldId="301"/>
            <ac:graphicFrameMk id="2" creationId="{9C443568-FBE7-41EA-9FEF-28F835820584}"/>
          </ac:graphicFrameMkLst>
        </pc:graphicFrameChg>
      </pc:sldChg>
    </pc:docChg>
  </pc:docChgLst>
  <pc:docChgLst>
    <pc:chgData name="Fionnuala Carter" userId="S::fionnuala.carter@aes.cdetb.ie::30def306-6b11-4aa5-b737-4ad9dca78ec3" providerId="AD" clId="Web-{3781848A-0598-6B64-77D7-7219FF505A98}"/>
    <pc:docChg chg="modSld">
      <pc:chgData name="Fionnuala Carter" userId="S::fionnuala.carter@aes.cdetb.ie::30def306-6b11-4aa5-b737-4ad9dca78ec3" providerId="AD" clId="Web-{3781848A-0598-6B64-77D7-7219FF505A98}" dt="2021-04-23T15:47:41.663" v="61" actId="20577"/>
      <pc:docMkLst>
        <pc:docMk/>
      </pc:docMkLst>
      <pc:sldChg chg="modSp">
        <pc:chgData name="Fionnuala Carter" userId="S::fionnuala.carter@aes.cdetb.ie::30def306-6b11-4aa5-b737-4ad9dca78ec3" providerId="AD" clId="Web-{3781848A-0598-6B64-77D7-7219FF505A98}" dt="2021-04-23T15:47:41.663" v="61" actId="20577"/>
        <pc:sldMkLst>
          <pc:docMk/>
          <pc:sldMk cId="1176908264" sldId="262"/>
        </pc:sldMkLst>
        <pc:spChg chg="mod">
          <ac:chgData name="Fionnuala Carter" userId="S::fionnuala.carter@aes.cdetb.ie::30def306-6b11-4aa5-b737-4ad9dca78ec3" providerId="AD" clId="Web-{3781848A-0598-6B64-77D7-7219FF505A98}" dt="2021-04-23T15:47:41.663" v="61" actId="20577"/>
          <ac:spMkLst>
            <pc:docMk/>
            <pc:sldMk cId="1176908264" sldId="262"/>
            <ac:spMk id="3" creationId="{AE751450-E4B0-40B4-A81E-B06B02E96646}"/>
          </ac:spMkLst>
        </pc:spChg>
        <pc:spChg chg="mod">
          <ac:chgData name="Fionnuala Carter" userId="S::fionnuala.carter@aes.cdetb.ie::30def306-6b11-4aa5-b737-4ad9dca78ec3" providerId="AD" clId="Web-{3781848A-0598-6B64-77D7-7219FF505A98}" dt="2021-04-23T15:45:28.858" v="2" actId="1076"/>
          <ac:spMkLst>
            <pc:docMk/>
            <pc:sldMk cId="1176908264" sldId="262"/>
            <ac:spMk id="5" creationId="{A35DC91B-7764-4573-B810-30A896DCD257}"/>
          </ac:spMkLst>
        </pc:spChg>
        <pc:picChg chg="mod">
          <ac:chgData name="Fionnuala Carter" userId="S::fionnuala.carter@aes.cdetb.ie::30def306-6b11-4aa5-b737-4ad9dca78ec3" providerId="AD" clId="Web-{3781848A-0598-6B64-77D7-7219FF505A98}" dt="2021-04-23T15:46:24.783" v="52" actId="1076"/>
          <ac:picMkLst>
            <pc:docMk/>
            <pc:sldMk cId="1176908264" sldId="262"/>
            <ac:picMk id="5124" creationId="{BAC58F04-CCC1-435E-8C36-4C046F7AD4D4}"/>
          </ac:picMkLst>
        </pc:picChg>
        <pc:picChg chg="mod">
          <ac:chgData name="Fionnuala Carter" userId="S::fionnuala.carter@aes.cdetb.ie::30def306-6b11-4aa5-b737-4ad9dca78ec3" providerId="AD" clId="Web-{3781848A-0598-6B64-77D7-7219FF505A98}" dt="2021-04-23T15:46:26.455" v="53" actId="1076"/>
          <ac:picMkLst>
            <pc:docMk/>
            <pc:sldMk cId="1176908264" sldId="262"/>
            <ac:picMk id="5126" creationId="{A0156F9D-532F-4A6E-8973-B8123C918484}"/>
          </ac:picMkLst>
        </pc:picChg>
        <pc:picChg chg="mod">
          <ac:chgData name="Fionnuala Carter" userId="S::fionnuala.carter@aes.cdetb.ie::30def306-6b11-4aa5-b737-4ad9dca78ec3" providerId="AD" clId="Web-{3781848A-0598-6B64-77D7-7219FF505A98}" dt="2021-04-23T15:46:29.377" v="54" actId="1076"/>
          <ac:picMkLst>
            <pc:docMk/>
            <pc:sldMk cId="1176908264" sldId="262"/>
            <ac:picMk id="5128" creationId="{8D9D45CB-15A9-411B-8D80-A0715F557D38}"/>
          </ac:picMkLst>
        </pc:picChg>
        <pc:picChg chg="mod">
          <ac:chgData name="Fionnuala Carter" userId="S::fionnuala.carter@aes.cdetb.ie::30def306-6b11-4aa5-b737-4ad9dca78ec3" providerId="AD" clId="Web-{3781848A-0598-6B64-77D7-7219FF505A98}" dt="2021-04-23T15:46:34.581" v="55" actId="1076"/>
          <ac:picMkLst>
            <pc:docMk/>
            <pc:sldMk cId="1176908264" sldId="262"/>
            <ac:picMk id="5130" creationId="{A7C635C1-DD65-4E49-8F85-EE5BD08E533D}"/>
          </ac:picMkLst>
        </pc:picChg>
      </pc:sldChg>
    </pc:docChg>
  </pc:docChgLst>
  <pc:docChgLst>
    <pc:chgData name="Fionnuala Carter" userId="S::fionnuala.carter@aes.cdetb.ie::30def306-6b11-4aa5-b737-4ad9dca78ec3" providerId="AD" clId="Web-{F48BDEB4-CAF6-A7CA-0859-BC0CFE8A5ECF}"/>
    <pc:docChg chg="modSld">
      <pc:chgData name="Fionnuala Carter" userId="S::fionnuala.carter@aes.cdetb.ie::30def306-6b11-4aa5-b737-4ad9dca78ec3" providerId="AD" clId="Web-{F48BDEB4-CAF6-A7CA-0859-BC0CFE8A5ECF}" dt="2021-05-24T10:31:18.617" v="29" actId="1076"/>
      <pc:docMkLst>
        <pc:docMk/>
      </pc:docMkLst>
      <pc:sldChg chg="addSp delSp modSp">
        <pc:chgData name="Fionnuala Carter" userId="S::fionnuala.carter@aes.cdetb.ie::30def306-6b11-4aa5-b737-4ad9dca78ec3" providerId="AD" clId="Web-{F48BDEB4-CAF6-A7CA-0859-BC0CFE8A5ECF}" dt="2021-05-24T10:08:53.235" v="25" actId="20577"/>
        <pc:sldMkLst>
          <pc:docMk/>
          <pc:sldMk cId="1539234504" sldId="256"/>
        </pc:sldMkLst>
        <pc:spChg chg="del">
          <ac:chgData name="Fionnuala Carter" userId="S::fionnuala.carter@aes.cdetb.ie::30def306-6b11-4aa5-b737-4ad9dca78ec3" providerId="AD" clId="Web-{F48BDEB4-CAF6-A7CA-0859-BC0CFE8A5ECF}" dt="2021-05-24T10:08:02.372" v="4"/>
          <ac:spMkLst>
            <pc:docMk/>
            <pc:sldMk cId="1539234504" sldId="256"/>
            <ac:spMk id="2" creationId="{599E19EA-79AE-4BAD-9D64-086B1F1D805D}"/>
          </ac:spMkLst>
        </pc:spChg>
        <pc:spChg chg="add del mod">
          <ac:chgData name="Fionnuala Carter" userId="S::fionnuala.carter@aes.cdetb.ie::30def306-6b11-4aa5-b737-4ad9dca78ec3" providerId="AD" clId="Web-{F48BDEB4-CAF6-A7CA-0859-BC0CFE8A5ECF}" dt="2021-05-24T10:08:10.873" v="5"/>
          <ac:spMkLst>
            <pc:docMk/>
            <pc:sldMk cId="1539234504" sldId="256"/>
            <ac:spMk id="7" creationId="{1E8924C5-1AC3-419F-91FD-6BE483CD5891}"/>
          </ac:spMkLst>
        </pc:spChg>
        <pc:spChg chg="add mod">
          <ac:chgData name="Fionnuala Carter" userId="S::fionnuala.carter@aes.cdetb.ie::30def306-6b11-4aa5-b737-4ad9dca78ec3" providerId="AD" clId="Web-{F48BDEB4-CAF6-A7CA-0859-BC0CFE8A5ECF}" dt="2021-05-24T10:08:53.235" v="25" actId="20577"/>
          <ac:spMkLst>
            <pc:docMk/>
            <pc:sldMk cId="1539234504" sldId="256"/>
            <ac:spMk id="9" creationId="{00F29190-44F8-4135-AE67-AF2B1C5BDA57}"/>
          </ac:spMkLst>
        </pc:spChg>
        <pc:picChg chg="add mod">
          <ac:chgData name="Fionnuala Carter" userId="S::fionnuala.carter@aes.cdetb.ie::30def306-6b11-4aa5-b737-4ad9dca78ec3" providerId="AD" clId="Web-{F48BDEB4-CAF6-A7CA-0859-BC0CFE8A5ECF}" dt="2021-05-24T10:07:53.559" v="3" actId="1076"/>
          <ac:picMkLst>
            <pc:docMk/>
            <pc:sldMk cId="1539234504" sldId="256"/>
            <ac:picMk id="3" creationId="{C3DF64EA-880D-4A55-8D37-367DB65B0112}"/>
          </ac:picMkLst>
        </pc:picChg>
        <pc:picChg chg="del mod">
          <ac:chgData name="Fionnuala Carter" userId="S::fionnuala.carter@aes.cdetb.ie::30def306-6b11-4aa5-b737-4ad9dca78ec3" providerId="AD" clId="Web-{F48BDEB4-CAF6-A7CA-0859-BC0CFE8A5ECF}" dt="2021-05-24T10:07:45.517" v="1"/>
          <ac:picMkLst>
            <pc:docMk/>
            <pc:sldMk cId="1539234504" sldId="256"/>
            <ac:picMk id="4" creationId="{A70E9F8A-0323-4451-8734-D8F64ABFD37B}"/>
          </ac:picMkLst>
        </pc:picChg>
      </pc:sldChg>
      <pc:sldChg chg="addSp modSp">
        <pc:chgData name="Fionnuala Carter" userId="S::fionnuala.carter@aes.cdetb.ie::30def306-6b11-4aa5-b737-4ad9dca78ec3" providerId="AD" clId="Web-{F48BDEB4-CAF6-A7CA-0859-BC0CFE8A5ECF}" dt="2021-05-24T10:31:18.617" v="29" actId="1076"/>
        <pc:sldMkLst>
          <pc:docMk/>
          <pc:sldMk cId="1731081795" sldId="268"/>
        </pc:sldMkLst>
        <pc:spChg chg="mod">
          <ac:chgData name="Fionnuala Carter" userId="S::fionnuala.carter@aes.cdetb.ie::30def306-6b11-4aa5-b737-4ad9dca78ec3" providerId="AD" clId="Web-{F48BDEB4-CAF6-A7CA-0859-BC0CFE8A5ECF}" dt="2021-05-24T10:31:13.633" v="28" actId="1076"/>
          <ac:spMkLst>
            <pc:docMk/>
            <pc:sldMk cId="1731081795" sldId="268"/>
            <ac:spMk id="6" creationId="{B40516D9-D0FC-474F-8CE0-C32FC283502B}"/>
          </ac:spMkLst>
        </pc:spChg>
        <pc:picChg chg="add mod">
          <ac:chgData name="Fionnuala Carter" userId="S::fionnuala.carter@aes.cdetb.ie::30def306-6b11-4aa5-b737-4ad9dca78ec3" providerId="AD" clId="Web-{F48BDEB4-CAF6-A7CA-0859-BC0CFE8A5ECF}" dt="2021-05-24T10:31:18.617" v="29" actId="1076"/>
          <ac:picMkLst>
            <pc:docMk/>
            <pc:sldMk cId="1731081795" sldId="268"/>
            <ac:picMk id="3" creationId="{FD6DF2DD-1100-4188-A785-274ADCBCF1B8}"/>
          </ac:picMkLst>
        </pc:picChg>
      </pc:sldChg>
    </pc:docChg>
  </pc:docChgLst>
  <pc:docChgLst>
    <pc:chgData name="Gwen Redmond" userId="S::gwen.redmond@aes.cdetb.ie::f972220e-a075-4312-972e-7203dedb4e88" providerId="AD" clId="Web-{19EA2079-5692-47B6-8C07-10493E61A9BB}"/>
    <pc:docChg chg="modSld">
      <pc:chgData name="Gwen Redmond" userId="S::gwen.redmond@aes.cdetb.ie::f972220e-a075-4312-972e-7203dedb4e88" providerId="AD" clId="Web-{19EA2079-5692-47B6-8C07-10493E61A9BB}" dt="2021-05-21T22:04:36.994" v="87" actId="20577"/>
      <pc:docMkLst>
        <pc:docMk/>
      </pc:docMkLst>
      <pc:sldChg chg="modSp">
        <pc:chgData name="Gwen Redmond" userId="S::gwen.redmond@aes.cdetb.ie::f972220e-a075-4312-972e-7203dedb4e88" providerId="AD" clId="Web-{19EA2079-5692-47B6-8C07-10493E61A9BB}" dt="2021-05-21T21:55:06.723" v="0" actId="1076"/>
        <pc:sldMkLst>
          <pc:docMk/>
          <pc:sldMk cId="1539234504" sldId="256"/>
        </pc:sldMkLst>
        <pc:picChg chg="mod">
          <ac:chgData name="Gwen Redmond" userId="S::gwen.redmond@aes.cdetb.ie::f972220e-a075-4312-972e-7203dedb4e88" providerId="AD" clId="Web-{19EA2079-5692-47B6-8C07-10493E61A9BB}" dt="2021-05-21T21:55:06.723" v="0" actId="1076"/>
          <ac:picMkLst>
            <pc:docMk/>
            <pc:sldMk cId="1539234504" sldId="256"/>
            <ac:picMk id="4" creationId="{A70E9F8A-0323-4451-8734-D8F64ABFD37B}"/>
          </ac:picMkLst>
        </pc:picChg>
      </pc:sldChg>
      <pc:sldChg chg="modSp">
        <pc:chgData name="Gwen Redmond" userId="S::gwen.redmond@aes.cdetb.ie::f972220e-a075-4312-972e-7203dedb4e88" providerId="AD" clId="Web-{19EA2079-5692-47B6-8C07-10493E61A9BB}" dt="2021-05-21T22:04:36.994" v="87" actId="20577"/>
        <pc:sldMkLst>
          <pc:docMk/>
          <pc:sldMk cId="1731081795" sldId="268"/>
        </pc:sldMkLst>
        <pc:spChg chg="mod">
          <ac:chgData name="Gwen Redmond" userId="S::gwen.redmond@aes.cdetb.ie::f972220e-a075-4312-972e-7203dedb4e88" providerId="AD" clId="Web-{19EA2079-5692-47B6-8C07-10493E61A9BB}" dt="2021-05-21T22:04:36.994" v="87" actId="20577"/>
          <ac:spMkLst>
            <pc:docMk/>
            <pc:sldMk cId="1731081795" sldId="268"/>
            <ac:spMk id="6" creationId="{B40516D9-D0FC-474F-8CE0-C32FC283502B}"/>
          </ac:spMkLst>
        </pc:spChg>
      </pc:sldChg>
      <pc:sldChg chg="modSp">
        <pc:chgData name="Gwen Redmond" userId="S::gwen.redmond@aes.cdetb.ie::f972220e-a075-4312-972e-7203dedb4e88" providerId="AD" clId="Web-{19EA2079-5692-47B6-8C07-10493E61A9BB}" dt="2021-05-21T21:55:56.521" v="3" actId="20577"/>
        <pc:sldMkLst>
          <pc:docMk/>
          <pc:sldMk cId="207263247" sldId="308"/>
        </pc:sldMkLst>
        <pc:spChg chg="mod">
          <ac:chgData name="Gwen Redmond" userId="S::gwen.redmond@aes.cdetb.ie::f972220e-a075-4312-972e-7203dedb4e88" providerId="AD" clId="Web-{19EA2079-5692-47B6-8C07-10493E61A9BB}" dt="2021-05-21T21:55:56.521" v="3" actId="20577"/>
          <ac:spMkLst>
            <pc:docMk/>
            <pc:sldMk cId="207263247" sldId="308"/>
            <ac:spMk id="3" creationId="{E938819B-9615-4348-827B-8F1E28D22A49}"/>
          </ac:spMkLst>
        </pc:spChg>
      </pc:sldChg>
      <pc:sldChg chg="addCm">
        <pc:chgData name="Gwen Redmond" userId="S::gwen.redmond@aes.cdetb.ie::f972220e-a075-4312-972e-7203dedb4e88" providerId="AD" clId="Web-{19EA2079-5692-47B6-8C07-10493E61A9BB}" dt="2021-05-21T21:59:49.918" v="4"/>
        <pc:sldMkLst>
          <pc:docMk/>
          <pc:sldMk cId="1774840753" sldId="310"/>
        </pc:sldMkLst>
      </pc:sldChg>
      <pc:sldChg chg="modSp">
        <pc:chgData name="Gwen Redmond" userId="S::gwen.redmond@aes.cdetb.ie::f972220e-a075-4312-972e-7203dedb4e88" providerId="AD" clId="Web-{19EA2079-5692-47B6-8C07-10493E61A9BB}" dt="2021-05-21T22:02:10.875" v="70" actId="20577"/>
        <pc:sldMkLst>
          <pc:docMk/>
          <pc:sldMk cId="1271434018" sldId="311"/>
        </pc:sldMkLst>
        <pc:spChg chg="mod">
          <ac:chgData name="Gwen Redmond" userId="S::gwen.redmond@aes.cdetb.ie::f972220e-a075-4312-972e-7203dedb4e88" providerId="AD" clId="Web-{19EA2079-5692-47B6-8C07-10493E61A9BB}" dt="2021-05-21T22:02:10.875" v="70" actId="20577"/>
          <ac:spMkLst>
            <pc:docMk/>
            <pc:sldMk cId="1271434018" sldId="311"/>
            <ac:spMk id="5" creationId="{AAEE026C-7CE0-47CA-BDA5-C7A6153BE8B2}"/>
          </ac:spMkLst>
        </pc:spChg>
      </pc:sldChg>
      <pc:sldChg chg="modSp">
        <pc:chgData name="Gwen Redmond" userId="S::gwen.redmond@aes.cdetb.ie::f972220e-a075-4312-972e-7203dedb4e88" providerId="AD" clId="Web-{19EA2079-5692-47B6-8C07-10493E61A9BB}" dt="2021-05-21T22:00:52.264" v="42" actId="20577"/>
        <pc:sldMkLst>
          <pc:docMk/>
          <pc:sldMk cId="2581553648" sldId="312"/>
        </pc:sldMkLst>
        <pc:spChg chg="mod">
          <ac:chgData name="Gwen Redmond" userId="S::gwen.redmond@aes.cdetb.ie::f972220e-a075-4312-972e-7203dedb4e88" providerId="AD" clId="Web-{19EA2079-5692-47B6-8C07-10493E61A9BB}" dt="2021-05-21T22:00:52.264" v="42" actId="20577"/>
          <ac:spMkLst>
            <pc:docMk/>
            <pc:sldMk cId="2581553648" sldId="312"/>
            <ac:spMk id="5" creationId="{D1AA5CD5-84F3-478D-8A56-E91A8A6089F4}"/>
          </ac:spMkLst>
        </pc:spChg>
        <pc:spChg chg="mod">
          <ac:chgData name="Gwen Redmond" userId="S::gwen.redmond@aes.cdetb.ie::f972220e-a075-4312-972e-7203dedb4e88" providerId="AD" clId="Web-{19EA2079-5692-47B6-8C07-10493E61A9BB}" dt="2021-05-21T22:00:35.263" v="23" actId="14100"/>
          <ac:spMkLst>
            <pc:docMk/>
            <pc:sldMk cId="2581553648" sldId="312"/>
            <ac:spMk id="6" creationId="{A75CF5C2-E666-4841-9A5C-F3BD7954DABC}"/>
          </ac:spMkLst>
        </pc:spChg>
      </pc:sldChg>
      <pc:sldChg chg="modSp">
        <pc:chgData name="Gwen Redmond" userId="S::gwen.redmond@aes.cdetb.ie::f972220e-a075-4312-972e-7203dedb4e88" providerId="AD" clId="Web-{19EA2079-5692-47B6-8C07-10493E61A9BB}" dt="2021-05-21T22:03:48.586" v="83" actId="20577"/>
        <pc:sldMkLst>
          <pc:docMk/>
          <pc:sldMk cId="1033331623" sldId="314"/>
        </pc:sldMkLst>
        <pc:spChg chg="mod">
          <ac:chgData name="Gwen Redmond" userId="S::gwen.redmond@aes.cdetb.ie::f972220e-a075-4312-972e-7203dedb4e88" providerId="AD" clId="Web-{19EA2079-5692-47B6-8C07-10493E61A9BB}" dt="2021-05-21T22:03:48.586" v="83" actId="20577"/>
          <ac:spMkLst>
            <pc:docMk/>
            <pc:sldMk cId="1033331623" sldId="314"/>
            <ac:spMk id="2" creationId="{8D454969-75C3-45EB-BDB9-B2DDB6BA1134}"/>
          </ac:spMkLst>
        </pc:spChg>
      </pc:sldChg>
      <pc:sldChg chg="modSp addCm">
        <pc:chgData name="Gwen Redmond" userId="S::gwen.redmond@aes.cdetb.ie::f972220e-a075-4312-972e-7203dedb4e88" providerId="AD" clId="Web-{19EA2079-5692-47B6-8C07-10493E61A9BB}" dt="2021-05-21T22:03:26.961" v="81"/>
        <pc:sldMkLst>
          <pc:docMk/>
          <pc:sldMk cId="2522076837" sldId="349"/>
        </pc:sldMkLst>
        <pc:spChg chg="mod">
          <ac:chgData name="Gwen Redmond" userId="S::gwen.redmond@aes.cdetb.ie::f972220e-a075-4312-972e-7203dedb4e88" providerId="AD" clId="Web-{19EA2079-5692-47B6-8C07-10493E61A9BB}" dt="2021-05-21T22:03:07.523" v="80" actId="20577"/>
          <ac:spMkLst>
            <pc:docMk/>
            <pc:sldMk cId="2522076837" sldId="349"/>
            <ac:spMk id="7" creationId="{0C556C70-0BD6-46D0-A4D2-82A77CCC0AC6}"/>
          </ac:spMkLst>
        </pc:spChg>
      </pc:sldChg>
    </pc:docChg>
  </pc:docChgLst>
  <pc:docChgLst>
    <pc:chgData name="Fionnuala Carter" userId="S::fionnuala.carter@aes.cdetb.ie::30def306-6b11-4aa5-b737-4ad9dca78ec3" providerId="AD" clId="Web-{9D113178-352D-AFA5-85F0-18305C672313}"/>
    <pc:docChg chg="modSld">
      <pc:chgData name="Fionnuala Carter" userId="S::fionnuala.carter@aes.cdetb.ie::30def306-6b11-4aa5-b737-4ad9dca78ec3" providerId="AD" clId="Web-{9D113178-352D-AFA5-85F0-18305C672313}" dt="2021-04-30T14:14:28.318" v="24" actId="14100"/>
      <pc:docMkLst>
        <pc:docMk/>
      </pc:docMkLst>
      <pc:sldChg chg="modSp">
        <pc:chgData name="Fionnuala Carter" userId="S::fionnuala.carter@aes.cdetb.ie::30def306-6b11-4aa5-b737-4ad9dca78ec3" providerId="AD" clId="Web-{9D113178-352D-AFA5-85F0-18305C672313}" dt="2021-04-30T14:14:28.318" v="24" actId="14100"/>
        <pc:sldMkLst>
          <pc:docMk/>
          <pc:sldMk cId="1731081795" sldId="268"/>
        </pc:sldMkLst>
        <pc:spChg chg="mod">
          <ac:chgData name="Fionnuala Carter" userId="S::fionnuala.carter@aes.cdetb.ie::30def306-6b11-4aa5-b737-4ad9dca78ec3" providerId="AD" clId="Web-{9D113178-352D-AFA5-85F0-18305C672313}" dt="2021-04-30T14:14:28.318" v="24" actId="14100"/>
          <ac:spMkLst>
            <pc:docMk/>
            <pc:sldMk cId="1731081795" sldId="268"/>
            <ac:spMk id="4" creationId="{E38E73EF-9D65-444D-9D57-153F211C0E8A}"/>
          </ac:spMkLst>
        </pc:spChg>
        <pc:picChg chg="mod ord">
          <ac:chgData name="Fionnuala Carter" userId="S::fionnuala.carter@aes.cdetb.ie::30def306-6b11-4aa5-b737-4ad9dca78ec3" providerId="AD" clId="Web-{9D113178-352D-AFA5-85F0-18305C672313}" dt="2021-04-30T14:13:58.630" v="13" actId="1076"/>
          <ac:picMkLst>
            <pc:docMk/>
            <pc:sldMk cId="1731081795" sldId="268"/>
            <ac:picMk id="8" creationId="{C9F6041D-4BD8-4211-8087-8433B25D9D6E}"/>
          </ac:picMkLst>
        </pc:picChg>
      </pc:sldChg>
    </pc:docChg>
  </pc:docChgLst>
  <pc:docChgLst>
    <pc:chgData name="Fionnuala Carter" userId="S::fionnuala.carter@aes.cdetb.ie::30def306-6b11-4aa5-b737-4ad9dca78ec3" providerId="AD" clId="Web-{06C3A0AE-5A76-0B61-1A69-CBD0E94AE174}"/>
    <pc:docChg chg="delSld modSld">
      <pc:chgData name="Fionnuala Carter" userId="S::fionnuala.carter@aes.cdetb.ie::30def306-6b11-4aa5-b737-4ad9dca78ec3" providerId="AD" clId="Web-{06C3A0AE-5A76-0B61-1A69-CBD0E94AE174}" dt="2021-05-26T21:53:43.630" v="28"/>
      <pc:docMkLst>
        <pc:docMk/>
      </pc:docMkLst>
      <pc:sldChg chg="addSp delSp">
        <pc:chgData name="Fionnuala Carter" userId="S::fionnuala.carter@aes.cdetb.ie::30def306-6b11-4aa5-b737-4ad9dca78ec3" providerId="AD" clId="Web-{06C3A0AE-5A76-0B61-1A69-CBD0E94AE174}" dt="2021-05-26T21:12:13.543" v="18"/>
        <pc:sldMkLst>
          <pc:docMk/>
          <pc:sldMk cId="1539234504" sldId="256"/>
        </pc:sldMkLst>
        <pc:picChg chg="add del">
          <ac:chgData name="Fionnuala Carter" userId="S::fionnuala.carter@aes.cdetb.ie::30def306-6b11-4aa5-b737-4ad9dca78ec3" providerId="AD" clId="Web-{06C3A0AE-5A76-0B61-1A69-CBD0E94AE174}" dt="2021-05-26T21:12:12.715" v="17"/>
          <ac:picMkLst>
            <pc:docMk/>
            <pc:sldMk cId="1539234504" sldId="256"/>
            <ac:picMk id="2" creationId="{4B64556F-C576-42D0-8A19-7B6397B23162}"/>
          </ac:picMkLst>
        </pc:picChg>
        <pc:picChg chg="del">
          <ac:chgData name="Fionnuala Carter" userId="S::fionnuala.carter@aes.cdetb.ie::30def306-6b11-4aa5-b737-4ad9dca78ec3" providerId="AD" clId="Web-{06C3A0AE-5A76-0B61-1A69-CBD0E94AE174}" dt="2021-05-26T21:11:21.448" v="9"/>
          <ac:picMkLst>
            <pc:docMk/>
            <pc:sldMk cId="1539234504" sldId="256"/>
            <ac:picMk id="3" creationId="{C3DF64EA-880D-4A55-8D37-367DB65B0112}"/>
          </ac:picMkLst>
        </pc:picChg>
        <pc:picChg chg="add">
          <ac:chgData name="Fionnuala Carter" userId="S::fionnuala.carter@aes.cdetb.ie::30def306-6b11-4aa5-b737-4ad9dca78ec3" providerId="AD" clId="Web-{06C3A0AE-5A76-0B61-1A69-CBD0E94AE174}" dt="2021-05-26T21:12:13.543" v="18"/>
          <ac:picMkLst>
            <pc:docMk/>
            <pc:sldMk cId="1539234504" sldId="256"/>
            <ac:picMk id="4" creationId="{C902899C-D0A3-4F92-8958-E233F566DD90}"/>
          </ac:picMkLst>
        </pc:picChg>
      </pc:sldChg>
      <pc:sldChg chg="del">
        <pc:chgData name="Fionnuala Carter" userId="S::fionnuala.carter@aes.cdetb.ie::30def306-6b11-4aa5-b737-4ad9dca78ec3" providerId="AD" clId="Web-{06C3A0AE-5A76-0B61-1A69-CBD0E94AE174}" dt="2021-05-26T21:53:43.630" v="28"/>
        <pc:sldMkLst>
          <pc:docMk/>
          <pc:sldMk cId="289371189" sldId="306"/>
        </pc:sldMkLst>
      </pc:sldChg>
      <pc:sldChg chg="addSp delSp">
        <pc:chgData name="Fionnuala Carter" userId="S::fionnuala.carter@aes.cdetb.ie::30def306-6b11-4aa5-b737-4ad9dca78ec3" providerId="AD" clId="Web-{06C3A0AE-5A76-0B61-1A69-CBD0E94AE174}" dt="2021-05-26T21:11:56.855" v="14"/>
        <pc:sldMkLst>
          <pc:docMk/>
          <pc:sldMk cId="207263247" sldId="308"/>
        </pc:sldMkLst>
        <pc:picChg chg="add del">
          <ac:chgData name="Fionnuala Carter" userId="S::fionnuala.carter@aes.cdetb.ie::30def306-6b11-4aa5-b737-4ad9dca78ec3" providerId="AD" clId="Web-{06C3A0AE-5A76-0B61-1A69-CBD0E94AE174}" dt="2021-05-26T21:11:55.886" v="13"/>
          <ac:picMkLst>
            <pc:docMk/>
            <pc:sldMk cId="207263247" sldId="308"/>
            <ac:picMk id="4" creationId="{EA2BB50A-2D6D-4383-BAD6-A9BAEBFBDE3C}"/>
          </ac:picMkLst>
        </pc:picChg>
        <pc:picChg chg="del">
          <ac:chgData name="Fionnuala Carter" userId="S::fionnuala.carter@aes.cdetb.ie::30def306-6b11-4aa5-b737-4ad9dca78ec3" providerId="AD" clId="Web-{06C3A0AE-5A76-0B61-1A69-CBD0E94AE174}" dt="2021-05-26T21:11:33.620" v="12"/>
          <ac:picMkLst>
            <pc:docMk/>
            <pc:sldMk cId="207263247" sldId="308"/>
            <ac:picMk id="5" creationId="{B74409E6-4DA6-4574-85D4-36877D2DDE51}"/>
          </ac:picMkLst>
        </pc:picChg>
        <pc:picChg chg="add">
          <ac:chgData name="Fionnuala Carter" userId="S::fionnuala.carter@aes.cdetb.ie::30def306-6b11-4aa5-b737-4ad9dca78ec3" providerId="AD" clId="Web-{06C3A0AE-5A76-0B61-1A69-CBD0E94AE174}" dt="2021-05-26T21:11:56.855" v="14"/>
          <ac:picMkLst>
            <pc:docMk/>
            <pc:sldMk cId="207263247" sldId="308"/>
            <ac:picMk id="8" creationId="{5BB179F8-35FB-4A5D-8C4E-7F59B89ABA0C}"/>
          </ac:picMkLst>
        </pc:picChg>
      </pc:sldChg>
      <pc:sldChg chg="addSp delSp modSp">
        <pc:chgData name="Fionnuala Carter" userId="S::fionnuala.carter@aes.cdetb.ie::30def306-6b11-4aa5-b737-4ad9dca78ec3" providerId="AD" clId="Web-{06C3A0AE-5A76-0B61-1A69-CBD0E94AE174}" dt="2021-05-26T21:50:02.482" v="27" actId="1076"/>
        <pc:sldMkLst>
          <pc:docMk/>
          <pc:sldMk cId="141259450" sldId="309"/>
        </pc:sldMkLst>
        <pc:spChg chg="mod">
          <ac:chgData name="Fionnuala Carter" userId="S::fionnuala.carter@aes.cdetb.ie::30def306-6b11-4aa5-b737-4ad9dca78ec3" providerId="AD" clId="Web-{06C3A0AE-5A76-0B61-1A69-CBD0E94AE174}" dt="2021-05-26T21:12:47.685" v="22" actId="14100"/>
          <ac:spMkLst>
            <pc:docMk/>
            <pc:sldMk cId="141259450" sldId="309"/>
            <ac:spMk id="2" creationId="{4C2FECE6-2DA6-418E-8065-E54F250C2E8F}"/>
          </ac:spMkLst>
        </pc:spChg>
        <pc:spChg chg="add del mod">
          <ac:chgData name="Fionnuala Carter" userId="S::fionnuala.carter@aes.cdetb.ie::30def306-6b11-4aa5-b737-4ad9dca78ec3" providerId="AD" clId="Web-{06C3A0AE-5A76-0B61-1A69-CBD0E94AE174}" dt="2021-05-26T21:10:43.651" v="6"/>
          <ac:spMkLst>
            <pc:docMk/>
            <pc:sldMk cId="141259450" sldId="309"/>
            <ac:spMk id="6" creationId="{C009CDCA-55E0-4792-BFAE-C575CF3A83AA}"/>
          </ac:spMkLst>
        </pc:spChg>
        <pc:spChg chg="add del mod">
          <ac:chgData name="Fionnuala Carter" userId="S::fionnuala.carter@aes.cdetb.ie::30def306-6b11-4aa5-b737-4ad9dca78ec3" providerId="AD" clId="Web-{06C3A0AE-5A76-0B61-1A69-CBD0E94AE174}" dt="2021-05-26T21:12:33.825" v="19"/>
          <ac:spMkLst>
            <pc:docMk/>
            <pc:sldMk cId="141259450" sldId="309"/>
            <ac:spMk id="9" creationId="{AD3E4E08-ED9F-44F5-8BB7-592C79A1092D}"/>
          </ac:spMkLst>
        </pc:spChg>
        <pc:spChg chg="add mod">
          <ac:chgData name="Fionnuala Carter" userId="S::fionnuala.carter@aes.cdetb.ie::30def306-6b11-4aa5-b737-4ad9dca78ec3" providerId="AD" clId="Web-{06C3A0AE-5A76-0B61-1A69-CBD0E94AE174}" dt="2021-05-26T21:49:59.092" v="26" actId="1076"/>
          <ac:spMkLst>
            <pc:docMk/>
            <pc:sldMk cId="141259450" sldId="309"/>
            <ac:spMk id="13" creationId="{8EB30347-C5FC-4F9F-8225-1B9AA1176C64}"/>
          </ac:spMkLst>
        </pc:spChg>
        <pc:picChg chg="del">
          <ac:chgData name="Fionnuala Carter" userId="S::fionnuala.carter@aes.cdetb.ie::30def306-6b11-4aa5-b737-4ad9dca78ec3" providerId="AD" clId="Web-{06C3A0AE-5A76-0B61-1A69-CBD0E94AE174}" dt="2021-05-26T21:10:42.463" v="5"/>
          <ac:picMkLst>
            <pc:docMk/>
            <pc:sldMk cId="141259450" sldId="309"/>
            <ac:picMk id="3" creationId="{B0BDEBCA-7B70-4BD9-B9D2-C34874B70F5A}"/>
          </ac:picMkLst>
        </pc:picChg>
        <pc:picChg chg="add mod">
          <ac:chgData name="Fionnuala Carter" userId="S::fionnuala.carter@aes.cdetb.ie::30def306-6b11-4aa5-b737-4ad9dca78ec3" providerId="AD" clId="Web-{06C3A0AE-5A76-0B61-1A69-CBD0E94AE174}" dt="2021-05-26T21:50:02.482" v="27" actId="1076"/>
          <ac:picMkLst>
            <pc:docMk/>
            <pc:sldMk cId="141259450" sldId="309"/>
            <ac:picMk id="3" creationId="{C68DA763-B0DD-4A36-9BCD-175A81C5C29D}"/>
          </ac:picMkLst>
        </pc:picChg>
        <pc:picChg chg="del">
          <ac:chgData name="Fionnuala Carter" userId="S::fionnuala.carter@aes.cdetb.ie::30def306-6b11-4aa5-b737-4ad9dca78ec3" providerId="AD" clId="Web-{06C3A0AE-5A76-0B61-1A69-CBD0E94AE174}" dt="2021-05-26T21:10:31.728" v="4"/>
          <ac:picMkLst>
            <pc:docMk/>
            <pc:sldMk cId="141259450" sldId="309"/>
            <ac:picMk id="4" creationId="{4B31C668-FCA4-49AB-93C3-D441310B0F3D}"/>
          </ac:picMkLst>
        </pc:picChg>
        <pc:picChg chg="add del mod ord">
          <ac:chgData name="Fionnuala Carter" userId="S::fionnuala.carter@aes.cdetb.ie::30def306-6b11-4aa5-b737-4ad9dca78ec3" providerId="AD" clId="Web-{06C3A0AE-5A76-0B61-1A69-CBD0E94AE174}" dt="2021-05-26T21:12:08.246" v="15"/>
          <ac:picMkLst>
            <pc:docMk/>
            <pc:sldMk cId="141259450" sldId="309"/>
            <ac:picMk id="7" creationId="{AF32E92A-E227-440F-BB02-203F3711671C}"/>
          </ac:picMkLst>
        </pc:picChg>
        <pc:picChg chg="add">
          <ac:chgData name="Fionnuala Carter" userId="S::fionnuala.carter@aes.cdetb.ie::30def306-6b11-4aa5-b737-4ad9dca78ec3" providerId="AD" clId="Web-{06C3A0AE-5A76-0B61-1A69-CBD0E94AE174}" dt="2021-05-26T21:12:09.449" v="16"/>
          <ac:picMkLst>
            <pc:docMk/>
            <pc:sldMk cId="141259450" sldId="309"/>
            <ac:picMk id="11" creationId="{9FECF6AE-8822-4A03-9324-440420C95428}"/>
          </ac:picMkLst>
        </pc:picChg>
        <pc:picChg chg="add mod ord">
          <ac:chgData name="Fionnuala Carter" userId="S::fionnuala.carter@aes.cdetb.ie::30def306-6b11-4aa5-b737-4ad9dca78ec3" providerId="AD" clId="Web-{06C3A0AE-5A76-0B61-1A69-CBD0E94AE174}" dt="2021-05-26T21:12:38.497" v="20" actId="1076"/>
          <ac:picMkLst>
            <pc:docMk/>
            <pc:sldMk cId="141259450" sldId="309"/>
            <ac:picMk id="12" creationId="{3933E5A1-437E-467D-AF87-A650E41D9ABF}"/>
          </ac:picMkLst>
        </pc:picChg>
      </pc:sldChg>
      <pc:sldChg chg="del">
        <pc:chgData name="Fionnuala Carter" userId="S::fionnuala.carter@aes.cdetb.ie::30def306-6b11-4aa5-b737-4ad9dca78ec3" providerId="AD" clId="Web-{06C3A0AE-5A76-0B61-1A69-CBD0E94AE174}" dt="2021-05-26T21:09:43.837" v="0"/>
        <pc:sldMkLst>
          <pc:docMk/>
          <pc:sldMk cId="635652432" sldId="351"/>
        </pc:sldMkLst>
      </pc:sldChg>
    </pc:docChg>
  </pc:docChgLst>
  <pc:docChgLst>
    <pc:chgData name="Gertrude Walsh" userId="S::gertrude.walsh@aes.cdetb.ie::d30ad791-80e5-46b0-8264-f4394ebd74a9" providerId="AD" clId="Web-{18E9C6CD-424F-4130-866A-A6CE1D60C6C4}"/>
    <pc:docChg chg="modSld">
      <pc:chgData name="Gertrude Walsh" userId="S::gertrude.walsh@aes.cdetb.ie::d30ad791-80e5-46b0-8264-f4394ebd74a9" providerId="AD" clId="Web-{18E9C6CD-424F-4130-866A-A6CE1D60C6C4}" dt="2021-05-17T18:11:14.781" v="69" actId="20577"/>
      <pc:docMkLst>
        <pc:docMk/>
      </pc:docMkLst>
      <pc:sldChg chg="modSp">
        <pc:chgData name="Gertrude Walsh" userId="S::gertrude.walsh@aes.cdetb.ie::d30ad791-80e5-46b0-8264-f4394ebd74a9" providerId="AD" clId="Web-{18E9C6CD-424F-4130-866A-A6CE1D60C6C4}" dt="2021-05-17T18:11:14.781" v="69" actId="20577"/>
        <pc:sldMkLst>
          <pc:docMk/>
          <pc:sldMk cId="2522076837" sldId="349"/>
        </pc:sldMkLst>
        <pc:spChg chg="mod">
          <ac:chgData name="Gertrude Walsh" userId="S::gertrude.walsh@aes.cdetb.ie::d30ad791-80e5-46b0-8264-f4394ebd74a9" providerId="AD" clId="Web-{18E9C6CD-424F-4130-866A-A6CE1D60C6C4}" dt="2021-05-17T18:11:14.781" v="69" actId="20577"/>
          <ac:spMkLst>
            <pc:docMk/>
            <pc:sldMk cId="2522076837" sldId="349"/>
            <ac:spMk id="7" creationId="{0C556C70-0BD6-46D0-A4D2-82A77CCC0AC6}"/>
          </ac:spMkLst>
        </pc:spChg>
      </pc:sldChg>
    </pc:docChg>
  </pc:docChgLst>
  <pc:docChgLst>
    <pc:chgData name="Sharon Brabazon" userId="S::sharon.brabazon@aes.cdetb.ie::1349c98f-8999-4376-91ab-c9df9930166c" providerId="AD" clId="Web-{7A554C2A-3CC6-435D-832C-6EE27A47AA3E}"/>
    <pc:docChg chg="addSld delSld modSld sldOrd addMainMaster">
      <pc:chgData name="Sharon Brabazon" userId="S::sharon.brabazon@aes.cdetb.ie::1349c98f-8999-4376-91ab-c9df9930166c" providerId="AD" clId="Web-{7A554C2A-3CC6-435D-832C-6EE27A47AA3E}" dt="2021-05-11T14:25:22.967" v="338" actId="20577"/>
      <pc:docMkLst>
        <pc:docMk/>
      </pc:docMkLst>
      <pc:sldChg chg="addSp delSp modSp">
        <pc:chgData name="Sharon Brabazon" userId="S::sharon.brabazon@aes.cdetb.ie::1349c98f-8999-4376-91ab-c9df9930166c" providerId="AD" clId="Web-{7A554C2A-3CC6-435D-832C-6EE27A47AA3E}" dt="2021-05-11T13:40:04.540" v="2" actId="1076"/>
        <pc:sldMkLst>
          <pc:docMk/>
          <pc:sldMk cId="1539234504" sldId="256"/>
        </pc:sldMkLst>
        <pc:picChg chg="del">
          <ac:chgData name="Sharon Brabazon" userId="S::sharon.brabazon@aes.cdetb.ie::1349c98f-8999-4376-91ab-c9df9930166c" providerId="AD" clId="Web-{7A554C2A-3CC6-435D-832C-6EE27A47AA3E}" dt="2021-05-11T13:39:57.727" v="0"/>
          <ac:picMkLst>
            <pc:docMk/>
            <pc:sldMk cId="1539234504" sldId="256"/>
            <ac:picMk id="3" creationId="{740123D7-53EE-4FC0-9278-CA8AF7F3D1B3}"/>
          </ac:picMkLst>
        </pc:picChg>
        <pc:picChg chg="add mod">
          <ac:chgData name="Sharon Brabazon" userId="S::sharon.brabazon@aes.cdetb.ie::1349c98f-8999-4376-91ab-c9df9930166c" providerId="AD" clId="Web-{7A554C2A-3CC6-435D-832C-6EE27A47AA3E}" dt="2021-05-11T13:40:04.540" v="2" actId="1076"/>
          <ac:picMkLst>
            <pc:docMk/>
            <pc:sldMk cId="1539234504" sldId="256"/>
            <ac:picMk id="4" creationId="{A70E9F8A-0323-4451-8734-D8F64ABFD37B}"/>
          </ac:picMkLst>
        </pc:picChg>
      </pc:sldChg>
      <pc:sldChg chg="addSp delSp modSp">
        <pc:chgData name="Sharon Brabazon" userId="S::sharon.brabazon@aes.cdetb.ie::1349c98f-8999-4376-91ab-c9df9930166c" providerId="AD" clId="Web-{7A554C2A-3CC6-435D-832C-6EE27A47AA3E}" dt="2021-05-11T13:40:19.479" v="5" actId="1076"/>
        <pc:sldMkLst>
          <pc:docMk/>
          <pc:sldMk cId="1731081795" sldId="268"/>
        </pc:sldMkLst>
        <pc:picChg chg="add mod">
          <ac:chgData name="Sharon Brabazon" userId="S::sharon.brabazon@aes.cdetb.ie::1349c98f-8999-4376-91ab-c9df9930166c" providerId="AD" clId="Web-{7A554C2A-3CC6-435D-832C-6EE27A47AA3E}" dt="2021-05-11T13:40:19.479" v="5" actId="1076"/>
          <ac:picMkLst>
            <pc:docMk/>
            <pc:sldMk cId="1731081795" sldId="268"/>
            <ac:picMk id="2" creationId="{6B012AD4-519E-4D9A-893B-C222E979E242}"/>
          </ac:picMkLst>
        </pc:picChg>
        <pc:picChg chg="del">
          <ac:chgData name="Sharon Brabazon" userId="S::sharon.brabazon@aes.cdetb.ie::1349c98f-8999-4376-91ab-c9df9930166c" providerId="AD" clId="Web-{7A554C2A-3CC6-435D-832C-6EE27A47AA3E}" dt="2021-05-11T13:40:09.775" v="3"/>
          <ac:picMkLst>
            <pc:docMk/>
            <pc:sldMk cId="1731081795" sldId="268"/>
            <ac:picMk id="3" creationId="{81CCC618-7CDF-4B1D-A84E-3E51E17E9EA2}"/>
          </ac:picMkLst>
        </pc:picChg>
      </pc:sldChg>
      <pc:sldChg chg="addSp delSp modSp">
        <pc:chgData name="Sharon Brabazon" userId="S::sharon.brabazon@aes.cdetb.ie::1349c98f-8999-4376-91ab-c9df9930166c" providerId="AD" clId="Web-{7A554C2A-3CC6-435D-832C-6EE27A47AA3E}" dt="2021-05-11T13:40:35.590" v="8" actId="1076"/>
        <pc:sldMkLst>
          <pc:docMk/>
          <pc:sldMk cId="2971210560" sldId="270"/>
        </pc:sldMkLst>
        <pc:picChg chg="add mod">
          <ac:chgData name="Sharon Brabazon" userId="S::sharon.brabazon@aes.cdetb.ie::1349c98f-8999-4376-91ab-c9df9930166c" providerId="AD" clId="Web-{7A554C2A-3CC6-435D-832C-6EE27A47AA3E}" dt="2021-05-11T13:40:35.590" v="8" actId="1076"/>
          <ac:picMkLst>
            <pc:docMk/>
            <pc:sldMk cId="2971210560" sldId="270"/>
            <ac:picMk id="2" creationId="{11F905FF-B023-4369-B8A1-B8A6568345CD}"/>
          </ac:picMkLst>
        </pc:picChg>
        <pc:picChg chg="del">
          <ac:chgData name="Sharon Brabazon" userId="S::sharon.brabazon@aes.cdetb.ie::1349c98f-8999-4376-91ab-c9df9930166c" providerId="AD" clId="Web-{7A554C2A-3CC6-435D-832C-6EE27A47AA3E}" dt="2021-05-11T13:40:26.355" v="6"/>
          <ac:picMkLst>
            <pc:docMk/>
            <pc:sldMk cId="2971210560" sldId="270"/>
            <ac:picMk id="3" creationId="{DB4E9DD3-9EA1-4E5A-8D05-3C533BB1FE63}"/>
          </ac:picMkLst>
        </pc:picChg>
      </pc:sldChg>
      <pc:sldChg chg="addSp delSp modSp">
        <pc:chgData name="Sharon Brabazon" userId="S::sharon.brabazon@aes.cdetb.ie::1349c98f-8999-4376-91ab-c9df9930166c" providerId="AD" clId="Web-{7A554C2A-3CC6-435D-832C-6EE27A47AA3E}" dt="2021-05-11T13:43:00.039" v="43" actId="1076"/>
        <pc:sldMkLst>
          <pc:docMk/>
          <pc:sldMk cId="3287532932" sldId="300"/>
        </pc:sldMkLst>
        <pc:graphicFrameChg chg="modGraphic">
          <ac:chgData name="Sharon Brabazon" userId="S::sharon.brabazon@aes.cdetb.ie::1349c98f-8999-4376-91ab-c9df9930166c" providerId="AD" clId="Web-{7A554C2A-3CC6-435D-832C-6EE27A47AA3E}" dt="2021-05-11T13:42:40.319" v="39" actId="20577"/>
          <ac:graphicFrameMkLst>
            <pc:docMk/>
            <pc:sldMk cId="3287532932" sldId="300"/>
            <ac:graphicFrameMk id="2" creationId="{E4F812F5-0DB9-435A-BAA2-324BF331CDF9}"/>
          </ac:graphicFrameMkLst>
        </pc:graphicFrameChg>
        <pc:picChg chg="del">
          <ac:chgData name="Sharon Brabazon" userId="S::sharon.brabazon@aes.cdetb.ie::1349c98f-8999-4376-91ab-c9df9930166c" providerId="AD" clId="Web-{7A554C2A-3CC6-435D-832C-6EE27A47AA3E}" dt="2021-05-11T13:42:41.507" v="40"/>
          <ac:picMkLst>
            <pc:docMk/>
            <pc:sldMk cId="3287532932" sldId="300"/>
            <ac:picMk id="12" creationId="{D9AF1DAB-BE1D-40FD-981A-09BF9BD6E1D6}"/>
          </ac:picMkLst>
        </pc:picChg>
        <pc:picChg chg="add mod">
          <ac:chgData name="Sharon Brabazon" userId="S::sharon.brabazon@aes.cdetb.ie::1349c98f-8999-4376-91ab-c9df9930166c" providerId="AD" clId="Web-{7A554C2A-3CC6-435D-832C-6EE27A47AA3E}" dt="2021-05-11T13:43:00.039" v="43" actId="1076"/>
          <ac:picMkLst>
            <pc:docMk/>
            <pc:sldMk cId="3287532932" sldId="300"/>
            <ac:picMk id="1454" creationId="{1FED6892-B280-4D59-9231-383AA8E41BFD}"/>
          </ac:picMkLst>
        </pc:picChg>
      </pc:sldChg>
      <pc:sldChg chg="modSp">
        <pc:chgData name="Sharon Brabazon" userId="S::sharon.brabazon@aes.cdetb.ie::1349c98f-8999-4376-91ab-c9df9930166c" providerId="AD" clId="Web-{7A554C2A-3CC6-435D-832C-6EE27A47AA3E}" dt="2021-05-11T13:46:53.386" v="142" actId="20577"/>
        <pc:sldMkLst>
          <pc:docMk/>
          <pc:sldMk cId="2250492401" sldId="301"/>
        </pc:sldMkLst>
        <pc:graphicFrameChg chg="modGraphic">
          <ac:chgData name="Sharon Brabazon" userId="S::sharon.brabazon@aes.cdetb.ie::1349c98f-8999-4376-91ab-c9df9930166c" providerId="AD" clId="Web-{7A554C2A-3CC6-435D-832C-6EE27A47AA3E}" dt="2021-05-11T13:46:53.386" v="142" actId="20577"/>
          <ac:graphicFrameMkLst>
            <pc:docMk/>
            <pc:sldMk cId="2250492401" sldId="301"/>
            <ac:graphicFrameMk id="2" creationId="{9C443568-FBE7-41EA-9FEF-28F835820584}"/>
          </ac:graphicFrameMkLst>
        </pc:graphicFrameChg>
      </pc:sldChg>
      <pc:sldChg chg="modSp">
        <pc:chgData name="Sharon Brabazon" userId="S::sharon.brabazon@aes.cdetb.ie::1349c98f-8999-4376-91ab-c9df9930166c" providerId="AD" clId="Web-{7A554C2A-3CC6-435D-832C-6EE27A47AA3E}" dt="2021-05-11T13:48:10.487" v="144" actId="20577"/>
        <pc:sldMkLst>
          <pc:docMk/>
          <pc:sldMk cId="1271434018" sldId="311"/>
        </pc:sldMkLst>
        <pc:spChg chg="mod">
          <ac:chgData name="Sharon Brabazon" userId="S::sharon.brabazon@aes.cdetb.ie::1349c98f-8999-4376-91ab-c9df9930166c" providerId="AD" clId="Web-{7A554C2A-3CC6-435D-832C-6EE27A47AA3E}" dt="2021-05-11T13:48:10.487" v="144" actId="20577"/>
          <ac:spMkLst>
            <pc:docMk/>
            <pc:sldMk cId="1271434018" sldId="311"/>
            <ac:spMk id="5" creationId="{AAEE026C-7CE0-47CA-BDA5-C7A6153BE8B2}"/>
          </ac:spMkLst>
        </pc:spChg>
      </pc:sldChg>
      <pc:sldChg chg="addSp modSp">
        <pc:chgData name="Sharon Brabazon" userId="S::sharon.brabazon@aes.cdetb.ie::1349c98f-8999-4376-91ab-c9df9930166c" providerId="AD" clId="Web-{7A554C2A-3CC6-435D-832C-6EE27A47AA3E}" dt="2021-05-11T13:50:31.732" v="158"/>
        <pc:sldMkLst>
          <pc:docMk/>
          <pc:sldMk cId="1033331623" sldId="314"/>
        </pc:sldMkLst>
        <pc:spChg chg="mod">
          <ac:chgData name="Sharon Brabazon" userId="S::sharon.brabazon@aes.cdetb.ie::1349c98f-8999-4376-91ab-c9df9930166c" providerId="AD" clId="Web-{7A554C2A-3CC6-435D-832C-6EE27A47AA3E}" dt="2021-05-11T13:49:56.589" v="155" actId="1076"/>
          <ac:spMkLst>
            <pc:docMk/>
            <pc:sldMk cId="1033331623" sldId="314"/>
            <ac:spMk id="2" creationId="{8D454969-75C3-45EB-BDB9-B2DDB6BA1134}"/>
          </ac:spMkLst>
        </pc:spChg>
        <pc:spChg chg="mod">
          <ac:chgData name="Sharon Brabazon" userId="S::sharon.brabazon@aes.cdetb.ie::1349c98f-8999-4376-91ab-c9df9930166c" providerId="AD" clId="Web-{7A554C2A-3CC6-435D-832C-6EE27A47AA3E}" dt="2021-05-11T13:49:26.024" v="151" actId="1076"/>
          <ac:spMkLst>
            <pc:docMk/>
            <pc:sldMk cId="1033331623" sldId="314"/>
            <ac:spMk id="7" creationId="{039ECBC8-4FCF-4B7D-A17C-4F3FD3D7B6AC}"/>
          </ac:spMkLst>
        </pc:spChg>
        <pc:spChg chg="mod">
          <ac:chgData name="Sharon Brabazon" userId="S::sharon.brabazon@aes.cdetb.ie::1349c98f-8999-4376-91ab-c9df9930166c" providerId="AD" clId="Web-{7A554C2A-3CC6-435D-832C-6EE27A47AA3E}" dt="2021-05-11T13:49:47.573" v="154" actId="1076"/>
          <ac:spMkLst>
            <pc:docMk/>
            <pc:sldMk cId="1033331623" sldId="314"/>
            <ac:spMk id="9" creationId="{7E7C071B-163F-45BA-94CC-667A541D6F52}"/>
          </ac:spMkLst>
        </pc:spChg>
        <pc:picChg chg="add mod ord">
          <ac:chgData name="Sharon Brabazon" userId="S::sharon.brabazon@aes.cdetb.ie::1349c98f-8999-4376-91ab-c9df9930166c" providerId="AD" clId="Web-{7A554C2A-3CC6-435D-832C-6EE27A47AA3E}" dt="2021-05-11T13:50:31.732" v="158"/>
          <ac:picMkLst>
            <pc:docMk/>
            <pc:sldMk cId="1033331623" sldId="314"/>
            <ac:picMk id="3" creationId="{7148C567-84B5-44C8-B0B4-B3698C1D2663}"/>
          </ac:picMkLst>
        </pc:picChg>
        <pc:picChg chg="mod">
          <ac:chgData name="Sharon Brabazon" userId="S::sharon.brabazon@aes.cdetb.ie::1349c98f-8999-4376-91ab-c9df9930166c" providerId="AD" clId="Web-{7A554C2A-3CC6-435D-832C-6EE27A47AA3E}" dt="2021-05-11T13:49:29.821" v="152" actId="1076"/>
          <ac:picMkLst>
            <pc:docMk/>
            <pc:sldMk cId="1033331623" sldId="314"/>
            <ac:picMk id="6" creationId="{40DA762B-1E83-4299-ACB6-43DE33E52718}"/>
          </ac:picMkLst>
        </pc:picChg>
        <pc:picChg chg="mod">
          <ac:chgData name="Sharon Brabazon" userId="S::sharon.brabazon@aes.cdetb.ie::1349c98f-8999-4376-91ab-c9df9930166c" providerId="AD" clId="Web-{7A554C2A-3CC6-435D-832C-6EE27A47AA3E}" dt="2021-05-11T13:49:39.025" v="153" actId="1076"/>
          <ac:picMkLst>
            <pc:docMk/>
            <pc:sldMk cId="1033331623" sldId="314"/>
            <ac:picMk id="8" creationId="{D54D281C-DC23-4882-9FB6-33764A09E09C}"/>
          </ac:picMkLst>
        </pc:picChg>
      </pc:sldChg>
      <pc:sldChg chg="addSp delSp modSp mod modClrScheme chgLayout">
        <pc:chgData name="Sharon Brabazon" userId="S::sharon.brabazon@aes.cdetb.ie::1349c98f-8999-4376-91ab-c9df9930166c" providerId="AD" clId="Web-{7A554C2A-3CC6-435D-832C-6EE27A47AA3E}" dt="2021-05-11T13:51:57.740" v="163" actId="1076"/>
        <pc:sldMkLst>
          <pc:docMk/>
          <pc:sldMk cId="185426616" sldId="317"/>
        </pc:sldMkLst>
        <pc:spChg chg="mod ord">
          <ac:chgData name="Sharon Brabazon" userId="S::sharon.brabazon@aes.cdetb.ie::1349c98f-8999-4376-91ab-c9df9930166c" providerId="AD" clId="Web-{7A554C2A-3CC6-435D-832C-6EE27A47AA3E}" dt="2021-05-11T13:51:49.567" v="161" actId="1076"/>
          <ac:spMkLst>
            <pc:docMk/>
            <pc:sldMk cId="185426616" sldId="317"/>
            <ac:spMk id="2" creationId="{49E062B1-7B24-45DE-BAE7-12A19962F505}"/>
          </ac:spMkLst>
        </pc:spChg>
        <pc:spChg chg="del">
          <ac:chgData name="Sharon Brabazon" userId="S::sharon.brabazon@aes.cdetb.ie::1349c98f-8999-4376-91ab-c9df9930166c" providerId="AD" clId="Web-{7A554C2A-3CC6-435D-832C-6EE27A47AA3E}" dt="2021-05-11T13:51:35.910" v="160"/>
          <ac:spMkLst>
            <pc:docMk/>
            <pc:sldMk cId="185426616" sldId="317"/>
            <ac:spMk id="3" creationId="{58988863-6608-46FC-B999-7FF62B39A6F9}"/>
          </ac:spMkLst>
        </pc:spChg>
        <pc:graphicFrameChg chg="modGraphic">
          <ac:chgData name="Sharon Brabazon" userId="S::sharon.brabazon@aes.cdetb.ie::1349c98f-8999-4376-91ab-c9df9930166c" providerId="AD" clId="Web-{7A554C2A-3CC6-435D-832C-6EE27A47AA3E}" dt="2021-05-11T13:51:05.626" v="159"/>
          <ac:graphicFrameMkLst>
            <pc:docMk/>
            <pc:sldMk cId="185426616" sldId="317"/>
            <ac:graphicFrameMk id="4" creationId="{4E91149D-583E-4F9E-A6DC-3194394BF151}"/>
          </ac:graphicFrameMkLst>
        </pc:graphicFrameChg>
        <pc:picChg chg="add mod">
          <ac:chgData name="Sharon Brabazon" userId="S::sharon.brabazon@aes.cdetb.ie::1349c98f-8999-4376-91ab-c9df9930166c" providerId="AD" clId="Web-{7A554C2A-3CC6-435D-832C-6EE27A47AA3E}" dt="2021-05-11T13:51:57.740" v="163" actId="1076"/>
          <ac:picMkLst>
            <pc:docMk/>
            <pc:sldMk cId="185426616" sldId="317"/>
            <ac:picMk id="26" creationId="{D2C23975-EF36-4B67-B8A6-3E0C5EC3BF90}"/>
          </ac:picMkLst>
        </pc:picChg>
      </pc:sldChg>
      <pc:sldChg chg="addSp">
        <pc:chgData name="Sharon Brabazon" userId="S::sharon.brabazon@aes.cdetb.ie::1349c98f-8999-4376-91ab-c9df9930166c" providerId="AD" clId="Web-{7A554C2A-3CC6-435D-832C-6EE27A47AA3E}" dt="2021-05-11T14:20:45.163" v="322"/>
        <pc:sldMkLst>
          <pc:docMk/>
          <pc:sldMk cId="629499031" sldId="322"/>
        </pc:sldMkLst>
        <pc:picChg chg="add">
          <ac:chgData name="Sharon Brabazon" userId="S::sharon.brabazon@aes.cdetb.ie::1349c98f-8999-4376-91ab-c9df9930166c" providerId="AD" clId="Web-{7A554C2A-3CC6-435D-832C-6EE27A47AA3E}" dt="2021-05-11T14:20:45.163" v="322"/>
          <ac:picMkLst>
            <pc:docMk/>
            <pc:sldMk cId="629499031" sldId="322"/>
            <ac:picMk id="7" creationId="{62B383C8-7A2F-4572-A5DD-50BBAF7687EA}"/>
          </ac:picMkLst>
        </pc:picChg>
      </pc:sldChg>
      <pc:sldChg chg="addSp">
        <pc:chgData name="Sharon Brabazon" userId="S::sharon.brabazon@aes.cdetb.ie::1349c98f-8999-4376-91ab-c9df9930166c" providerId="AD" clId="Web-{7A554C2A-3CC6-435D-832C-6EE27A47AA3E}" dt="2021-05-11T14:20:50.085" v="323"/>
        <pc:sldMkLst>
          <pc:docMk/>
          <pc:sldMk cId="1077386954" sldId="323"/>
        </pc:sldMkLst>
        <pc:picChg chg="add">
          <ac:chgData name="Sharon Brabazon" userId="S::sharon.brabazon@aes.cdetb.ie::1349c98f-8999-4376-91ab-c9df9930166c" providerId="AD" clId="Web-{7A554C2A-3CC6-435D-832C-6EE27A47AA3E}" dt="2021-05-11T14:20:50.085" v="323"/>
          <ac:picMkLst>
            <pc:docMk/>
            <pc:sldMk cId="1077386954" sldId="323"/>
            <ac:picMk id="10" creationId="{7DD4A4A4-F79F-439F-9F94-D09146482773}"/>
          </ac:picMkLst>
        </pc:picChg>
      </pc:sldChg>
      <pc:sldChg chg="addSp">
        <pc:chgData name="Sharon Brabazon" userId="S::sharon.brabazon@aes.cdetb.ie::1349c98f-8999-4376-91ab-c9df9930166c" providerId="AD" clId="Web-{7A554C2A-3CC6-435D-832C-6EE27A47AA3E}" dt="2021-05-11T14:21:03.945" v="325"/>
        <pc:sldMkLst>
          <pc:docMk/>
          <pc:sldMk cId="1745080985" sldId="324"/>
        </pc:sldMkLst>
        <pc:picChg chg="add">
          <ac:chgData name="Sharon Brabazon" userId="S::sharon.brabazon@aes.cdetb.ie::1349c98f-8999-4376-91ab-c9df9930166c" providerId="AD" clId="Web-{7A554C2A-3CC6-435D-832C-6EE27A47AA3E}" dt="2021-05-11T14:21:03.945" v="325"/>
          <ac:picMkLst>
            <pc:docMk/>
            <pc:sldMk cId="1745080985" sldId="324"/>
            <ac:picMk id="7" creationId="{55FB5D90-8EBC-4A2E-A0ED-0F208F67E611}"/>
          </ac:picMkLst>
        </pc:picChg>
      </pc:sldChg>
      <pc:sldChg chg="modSp del">
        <pc:chgData name="Sharon Brabazon" userId="S::sharon.brabazon@aes.cdetb.ie::1349c98f-8999-4376-91ab-c9df9930166c" providerId="AD" clId="Web-{7A554C2A-3CC6-435D-832C-6EE27A47AA3E}" dt="2021-05-11T14:23:12.315" v="327"/>
        <pc:sldMkLst>
          <pc:docMk/>
          <pc:sldMk cId="3579333069" sldId="328"/>
        </pc:sldMkLst>
        <pc:spChg chg="mod">
          <ac:chgData name="Sharon Brabazon" userId="S::sharon.brabazon@aes.cdetb.ie::1349c98f-8999-4376-91ab-c9df9930166c" providerId="AD" clId="Web-{7A554C2A-3CC6-435D-832C-6EE27A47AA3E}" dt="2021-05-11T14:17:35.225" v="316" actId="20577"/>
          <ac:spMkLst>
            <pc:docMk/>
            <pc:sldMk cId="3579333069" sldId="328"/>
            <ac:spMk id="3" creationId="{4327007F-7300-4222-BFEC-295DEF3B56A5}"/>
          </ac:spMkLst>
        </pc:spChg>
      </pc:sldChg>
      <pc:sldChg chg="del">
        <pc:chgData name="Sharon Brabazon" userId="S::sharon.brabazon@aes.cdetb.ie::1349c98f-8999-4376-91ab-c9df9930166c" providerId="AD" clId="Web-{7A554C2A-3CC6-435D-832C-6EE27A47AA3E}" dt="2021-05-11T14:13:08.719" v="284"/>
        <pc:sldMkLst>
          <pc:docMk/>
          <pc:sldMk cId="2021536913" sldId="330"/>
        </pc:sldMkLst>
      </pc:sldChg>
      <pc:sldChg chg="addSp">
        <pc:chgData name="Sharon Brabazon" userId="S::sharon.brabazon@aes.cdetb.ie::1349c98f-8999-4376-91ab-c9df9930166c" providerId="AD" clId="Web-{7A554C2A-3CC6-435D-832C-6EE27A47AA3E}" dt="2021-05-11T14:20:09.144" v="320"/>
        <pc:sldMkLst>
          <pc:docMk/>
          <pc:sldMk cId="2285307" sldId="331"/>
        </pc:sldMkLst>
        <pc:picChg chg="add">
          <ac:chgData name="Sharon Brabazon" userId="S::sharon.brabazon@aes.cdetb.ie::1349c98f-8999-4376-91ab-c9df9930166c" providerId="AD" clId="Web-{7A554C2A-3CC6-435D-832C-6EE27A47AA3E}" dt="2021-05-11T14:20:09.144" v="320"/>
          <ac:picMkLst>
            <pc:docMk/>
            <pc:sldMk cId="2285307" sldId="331"/>
            <ac:picMk id="3" creationId="{FE7204CA-1818-4B1B-A560-46A7FDEB1C99}"/>
          </ac:picMkLst>
        </pc:picChg>
      </pc:sldChg>
      <pc:sldChg chg="addSp">
        <pc:chgData name="Sharon Brabazon" userId="S::sharon.brabazon@aes.cdetb.ie::1349c98f-8999-4376-91ab-c9df9930166c" providerId="AD" clId="Web-{7A554C2A-3CC6-435D-832C-6EE27A47AA3E}" dt="2021-05-11T14:20:15.707" v="321"/>
        <pc:sldMkLst>
          <pc:docMk/>
          <pc:sldMk cId="2364397379" sldId="332"/>
        </pc:sldMkLst>
        <pc:picChg chg="add">
          <ac:chgData name="Sharon Brabazon" userId="S::sharon.brabazon@aes.cdetb.ie::1349c98f-8999-4376-91ab-c9df9930166c" providerId="AD" clId="Web-{7A554C2A-3CC6-435D-832C-6EE27A47AA3E}" dt="2021-05-11T14:20:15.707" v="321"/>
          <ac:picMkLst>
            <pc:docMk/>
            <pc:sldMk cId="2364397379" sldId="332"/>
            <ac:picMk id="3" creationId="{697C80CA-FC05-4DA4-BF16-D53EB43B446E}"/>
          </ac:picMkLst>
        </pc:picChg>
      </pc:sldChg>
      <pc:sldChg chg="del">
        <pc:chgData name="Sharon Brabazon" userId="S::sharon.brabazon@aes.cdetb.ie::1349c98f-8999-4376-91ab-c9df9930166c" providerId="AD" clId="Web-{7A554C2A-3CC6-435D-832C-6EE27A47AA3E}" dt="2021-05-11T14:12:14.871" v="280"/>
        <pc:sldMkLst>
          <pc:docMk/>
          <pc:sldMk cId="2680299388" sldId="334"/>
        </pc:sldMkLst>
      </pc:sldChg>
      <pc:sldChg chg="addSp modSp ord">
        <pc:chgData name="Sharon Brabazon" userId="S::sharon.brabazon@aes.cdetb.ie::1349c98f-8999-4376-91ab-c9df9930166c" providerId="AD" clId="Web-{7A554C2A-3CC6-435D-832C-6EE27A47AA3E}" dt="2021-05-11T14:25:22.967" v="338" actId="20577"/>
        <pc:sldMkLst>
          <pc:docMk/>
          <pc:sldMk cId="990063692" sldId="335"/>
        </pc:sldMkLst>
        <pc:spChg chg="mod">
          <ac:chgData name="Sharon Brabazon" userId="S::sharon.brabazon@aes.cdetb.ie::1349c98f-8999-4376-91ab-c9df9930166c" providerId="AD" clId="Web-{7A554C2A-3CC6-435D-832C-6EE27A47AA3E}" dt="2021-05-11T14:19:45.205" v="319" actId="1076"/>
          <ac:spMkLst>
            <pc:docMk/>
            <pc:sldMk cId="990063692" sldId="335"/>
            <ac:spMk id="2" creationId="{3D02C3C5-3491-4F26-B0CA-8A4AB87A8443}"/>
          </ac:spMkLst>
        </pc:spChg>
        <pc:spChg chg="mod">
          <ac:chgData name="Sharon Brabazon" userId="S::sharon.brabazon@aes.cdetb.ie::1349c98f-8999-4376-91ab-c9df9930166c" providerId="AD" clId="Web-{7A554C2A-3CC6-435D-832C-6EE27A47AA3E}" dt="2021-05-11T14:25:22.967" v="338" actId="20577"/>
          <ac:spMkLst>
            <pc:docMk/>
            <pc:sldMk cId="990063692" sldId="335"/>
            <ac:spMk id="3" creationId="{CF3388D5-7FB6-428E-AFFE-299672D8D2C3}"/>
          </ac:spMkLst>
        </pc:spChg>
        <pc:picChg chg="add">
          <ac:chgData name="Sharon Brabazon" userId="S::sharon.brabazon@aes.cdetb.ie::1349c98f-8999-4376-91ab-c9df9930166c" providerId="AD" clId="Web-{7A554C2A-3CC6-435D-832C-6EE27A47AA3E}" dt="2021-05-11T14:20:56.726" v="324"/>
          <ac:picMkLst>
            <pc:docMk/>
            <pc:sldMk cId="990063692" sldId="335"/>
            <ac:picMk id="5" creationId="{166B6B8A-1600-4EE9-81D4-69774BA2F002}"/>
          </ac:picMkLst>
        </pc:picChg>
      </pc:sldChg>
      <pc:sldChg chg="addSp delSp modSp new">
        <pc:chgData name="Sharon Brabazon" userId="S::sharon.brabazon@aes.cdetb.ie::1349c98f-8999-4376-91ab-c9df9930166c" providerId="AD" clId="Web-{7A554C2A-3CC6-435D-832C-6EE27A47AA3E}" dt="2021-05-11T14:04:35.020" v="270" actId="1076"/>
        <pc:sldMkLst>
          <pc:docMk/>
          <pc:sldMk cId="3766889611" sldId="336"/>
        </pc:sldMkLst>
        <pc:spChg chg="add mod">
          <ac:chgData name="Sharon Brabazon" userId="S::sharon.brabazon@aes.cdetb.ie::1349c98f-8999-4376-91ab-c9df9930166c" providerId="AD" clId="Web-{7A554C2A-3CC6-435D-832C-6EE27A47AA3E}" dt="2021-05-11T13:55:50.681" v="189" actId="1076"/>
          <ac:spMkLst>
            <pc:docMk/>
            <pc:sldMk cId="3766889611" sldId="336"/>
            <ac:spMk id="3" creationId="{3185EB48-FEBB-457B-88D5-F961BB20E45A}"/>
          </ac:spMkLst>
        </pc:spChg>
        <pc:spChg chg="add mod">
          <ac:chgData name="Sharon Brabazon" userId="S::sharon.brabazon@aes.cdetb.ie::1349c98f-8999-4376-91ab-c9df9930166c" providerId="AD" clId="Web-{7A554C2A-3CC6-435D-832C-6EE27A47AA3E}" dt="2021-05-11T14:01:57.336" v="227" actId="1076"/>
          <ac:spMkLst>
            <pc:docMk/>
            <pc:sldMk cId="3766889611" sldId="336"/>
            <ac:spMk id="7" creationId="{53AE8229-2E40-4733-9FB1-D3F538368BF4}"/>
          </ac:spMkLst>
        </pc:spChg>
        <pc:spChg chg="add mod">
          <ac:chgData name="Sharon Brabazon" userId="S::sharon.brabazon@aes.cdetb.ie::1349c98f-8999-4376-91ab-c9df9930166c" providerId="AD" clId="Web-{7A554C2A-3CC6-435D-832C-6EE27A47AA3E}" dt="2021-05-11T14:02:01.211" v="228" actId="1076"/>
          <ac:spMkLst>
            <pc:docMk/>
            <pc:sldMk cId="3766889611" sldId="336"/>
            <ac:spMk id="9" creationId="{66EF49A3-1C73-440D-88FA-27F694385552}"/>
          </ac:spMkLst>
        </pc:spChg>
        <pc:spChg chg="add mod">
          <ac:chgData name="Sharon Brabazon" userId="S::sharon.brabazon@aes.cdetb.ie::1349c98f-8999-4376-91ab-c9df9930166c" providerId="AD" clId="Web-{7A554C2A-3CC6-435D-832C-6EE27A47AA3E}" dt="2021-05-11T14:02:40.292" v="236" actId="1076"/>
          <ac:spMkLst>
            <pc:docMk/>
            <pc:sldMk cId="3766889611" sldId="336"/>
            <ac:spMk id="11" creationId="{A96DF8AA-E0C8-4D5F-A7D5-F34FB9280D83}"/>
          </ac:spMkLst>
        </pc:spChg>
        <pc:spChg chg="add mod">
          <ac:chgData name="Sharon Brabazon" userId="S::sharon.brabazon@aes.cdetb.ie::1349c98f-8999-4376-91ab-c9df9930166c" providerId="AD" clId="Web-{7A554C2A-3CC6-435D-832C-6EE27A47AA3E}" dt="2021-05-11T14:02:25.994" v="234" actId="1076"/>
          <ac:spMkLst>
            <pc:docMk/>
            <pc:sldMk cId="3766889611" sldId="336"/>
            <ac:spMk id="13" creationId="{44C68D88-AA61-4842-A587-99E8807DAC06}"/>
          </ac:spMkLst>
        </pc:spChg>
        <pc:spChg chg="add mod">
          <ac:chgData name="Sharon Brabazon" userId="S::sharon.brabazon@aes.cdetb.ie::1349c98f-8999-4376-91ab-c9df9930166c" providerId="AD" clId="Web-{7A554C2A-3CC6-435D-832C-6EE27A47AA3E}" dt="2021-05-11T14:01:53.038" v="226" actId="1076"/>
          <ac:spMkLst>
            <pc:docMk/>
            <pc:sldMk cId="3766889611" sldId="336"/>
            <ac:spMk id="15" creationId="{01FE06A0-A2D3-473B-8C98-DAD2C8E7C5A8}"/>
          </ac:spMkLst>
        </pc:spChg>
        <pc:spChg chg="add mod">
          <ac:chgData name="Sharon Brabazon" userId="S::sharon.brabazon@aes.cdetb.ie::1349c98f-8999-4376-91ab-c9df9930166c" providerId="AD" clId="Web-{7A554C2A-3CC6-435D-832C-6EE27A47AA3E}" dt="2021-05-11T14:02:15.525" v="231" actId="1076"/>
          <ac:spMkLst>
            <pc:docMk/>
            <pc:sldMk cId="3766889611" sldId="336"/>
            <ac:spMk id="21" creationId="{49F840E8-53BD-482B-AB84-03F08954FA34}"/>
          </ac:spMkLst>
        </pc:spChg>
        <pc:spChg chg="add del mod">
          <ac:chgData name="Sharon Brabazon" userId="S::sharon.brabazon@aes.cdetb.ie::1349c98f-8999-4376-91ab-c9df9930166c" providerId="AD" clId="Web-{7A554C2A-3CC6-435D-832C-6EE27A47AA3E}" dt="2021-05-11T13:59:11.681" v="212"/>
          <ac:spMkLst>
            <pc:docMk/>
            <pc:sldMk cId="3766889611" sldId="336"/>
            <ac:spMk id="23" creationId="{94F9D992-84DA-4825-B37C-6E65A64235F3}"/>
          </ac:spMkLst>
        </pc:spChg>
        <pc:spChg chg="add mod">
          <ac:chgData name="Sharon Brabazon" userId="S::sharon.brabazon@aes.cdetb.ie::1349c98f-8999-4376-91ab-c9df9930166c" providerId="AD" clId="Web-{7A554C2A-3CC6-435D-832C-6EE27A47AA3E}" dt="2021-05-11T14:02:47.715" v="238" actId="1076"/>
          <ac:spMkLst>
            <pc:docMk/>
            <pc:sldMk cId="3766889611" sldId="336"/>
            <ac:spMk id="28" creationId="{2A6537C1-4800-403C-AFB1-FF2EE546432E}"/>
          </ac:spMkLst>
        </pc:spChg>
        <pc:spChg chg="add mod">
          <ac:chgData name="Sharon Brabazon" userId="S::sharon.brabazon@aes.cdetb.ie::1349c98f-8999-4376-91ab-c9df9930166c" providerId="AD" clId="Web-{7A554C2A-3CC6-435D-832C-6EE27A47AA3E}" dt="2021-05-11T14:04:35.020" v="270" actId="1076"/>
          <ac:spMkLst>
            <pc:docMk/>
            <pc:sldMk cId="3766889611" sldId="336"/>
            <ac:spMk id="32" creationId="{F1EB7373-5318-41B2-8172-0ACA582DE934}"/>
          </ac:spMkLst>
        </pc:spChg>
        <pc:spChg chg="add mod">
          <ac:chgData name="Sharon Brabazon" userId="S::sharon.brabazon@aes.cdetb.ie::1349c98f-8999-4376-91ab-c9df9930166c" providerId="AD" clId="Web-{7A554C2A-3CC6-435D-832C-6EE27A47AA3E}" dt="2021-05-11T14:04:16.003" v="269" actId="1076"/>
          <ac:spMkLst>
            <pc:docMk/>
            <pc:sldMk cId="3766889611" sldId="336"/>
            <ac:spMk id="35" creationId="{24BBCB07-CF7A-4D10-81CC-096B80971909}"/>
          </ac:spMkLst>
        </pc:spChg>
        <pc:picChg chg="add mod">
          <ac:chgData name="Sharon Brabazon" userId="S::sharon.brabazon@aes.cdetb.ie::1349c98f-8999-4376-91ab-c9df9930166c" providerId="AD" clId="Web-{7A554C2A-3CC6-435D-832C-6EE27A47AA3E}" dt="2021-05-11T13:53:35.044" v="167" actId="1076"/>
          <ac:picMkLst>
            <pc:docMk/>
            <pc:sldMk cId="3766889611" sldId="336"/>
            <ac:picMk id="2" creationId="{16283AEE-A2E9-4739-97BB-EF7617194E8E}"/>
          </ac:picMkLst>
        </pc:picChg>
        <pc:picChg chg="add mod">
          <ac:chgData name="Sharon Brabazon" userId="S::sharon.brabazon@aes.cdetb.ie::1349c98f-8999-4376-91ab-c9df9930166c" providerId="AD" clId="Web-{7A554C2A-3CC6-435D-832C-6EE27A47AA3E}" dt="2021-05-11T13:55:05.802" v="178" actId="14100"/>
          <ac:picMkLst>
            <pc:docMk/>
            <pc:sldMk cId="3766889611" sldId="336"/>
            <ac:picMk id="5" creationId="{F3FCA3D8-EDDC-4C7F-838D-ED7B6E7DB1EF}"/>
          </ac:picMkLst>
        </pc:picChg>
        <pc:picChg chg="add mod">
          <ac:chgData name="Sharon Brabazon" userId="S::sharon.brabazon@aes.cdetb.ie::1349c98f-8999-4376-91ab-c9df9930166c" providerId="AD" clId="Web-{7A554C2A-3CC6-435D-832C-6EE27A47AA3E}" dt="2021-05-11T14:02:18.603" v="232" actId="1076"/>
          <ac:picMkLst>
            <pc:docMk/>
            <pc:sldMk cId="3766889611" sldId="336"/>
            <ac:picMk id="17" creationId="{9E23BE22-4C45-4744-A12E-AAB0A35A660B}"/>
          </ac:picMkLst>
        </pc:picChg>
        <pc:picChg chg="add del">
          <ac:chgData name="Sharon Brabazon" userId="S::sharon.brabazon@aes.cdetb.ie::1349c98f-8999-4376-91ab-c9df9930166c" providerId="AD" clId="Web-{7A554C2A-3CC6-435D-832C-6EE27A47AA3E}" dt="2021-05-11T13:57:01.639" v="199"/>
          <ac:picMkLst>
            <pc:docMk/>
            <pc:sldMk cId="3766889611" sldId="336"/>
            <ac:picMk id="19" creationId="{E462B4BD-A6A9-4D90-AEEC-59A7DB3555D7}"/>
          </ac:picMkLst>
        </pc:picChg>
        <pc:picChg chg="add mod">
          <ac:chgData name="Sharon Brabazon" userId="S::sharon.brabazon@aes.cdetb.ie::1349c98f-8999-4376-91ab-c9df9930166c" providerId="AD" clId="Web-{7A554C2A-3CC6-435D-832C-6EE27A47AA3E}" dt="2021-05-11T14:02:30.198" v="235" actId="1076"/>
          <ac:picMkLst>
            <pc:docMk/>
            <pc:sldMk cId="3766889611" sldId="336"/>
            <ac:picMk id="22" creationId="{96E606AA-C9C6-4354-9183-CF11C664F13E}"/>
          </ac:picMkLst>
        </pc:picChg>
        <pc:picChg chg="add mod">
          <ac:chgData name="Sharon Brabazon" userId="S::sharon.brabazon@aes.cdetb.ie::1349c98f-8999-4376-91ab-c9df9930166c" providerId="AD" clId="Web-{7A554C2A-3CC6-435D-832C-6EE27A47AA3E}" dt="2021-05-11T14:02:42.230" v="237" actId="1076"/>
          <ac:picMkLst>
            <pc:docMk/>
            <pc:sldMk cId="3766889611" sldId="336"/>
            <ac:picMk id="26" creationId="{64262F71-7397-4826-8E63-474CB7F2F77F}"/>
          </ac:picMkLst>
        </pc:picChg>
        <pc:picChg chg="add mod">
          <ac:chgData name="Sharon Brabazon" userId="S::sharon.brabazon@aes.cdetb.ie::1349c98f-8999-4376-91ab-c9df9930166c" providerId="AD" clId="Web-{7A554C2A-3CC6-435D-832C-6EE27A47AA3E}" dt="2021-05-11T14:02:11.540" v="230" actId="1076"/>
          <ac:picMkLst>
            <pc:docMk/>
            <pc:sldMk cId="3766889611" sldId="336"/>
            <ac:picMk id="30" creationId="{FECE2223-32D5-44D3-AF20-5DE437A903CE}"/>
          </ac:picMkLst>
        </pc:picChg>
        <pc:picChg chg="add mod">
          <ac:chgData name="Sharon Brabazon" userId="S::sharon.brabazon@aes.cdetb.ie::1349c98f-8999-4376-91ab-c9df9930166c" providerId="AD" clId="Web-{7A554C2A-3CC6-435D-832C-6EE27A47AA3E}" dt="2021-05-11T14:03:15.592" v="240" actId="1076"/>
          <ac:picMkLst>
            <pc:docMk/>
            <pc:sldMk cId="3766889611" sldId="336"/>
            <ac:picMk id="34" creationId="{0EBA3535-4F17-4F13-A685-8C48E5B11E62}"/>
          </ac:picMkLst>
        </pc:picChg>
      </pc:sldChg>
      <pc:sldChg chg="addSp delSp modSp new">
        <pc:chgData name="Sharon Brabazon" userId="S::sharon.brabazon@aes.cdetb.ie::1349c98f-8999-4376-91ab-c9df9930166c" providerId="AD" clId="Web-{7A554C2A-3CC6-435D-832C-6EE27A47AA3E}" dt="2021-05-11T14:11:02.849" v="278"/>
        <pc:sldMkLst>
          <pc:docMk/>
          <pc:sldMk cId="981083490" sldId="337"/>
        </pc:sldMkLst>
        <pc:spChg chg="add mod">
          <ac:chgData name="Sharon Brabazon" userId="S::sharon.brabazon@aes.cdetb.ie::1349c98f-8999-4376-91ab-c9df9930166c" providerId="AD" clId="Web-{7A554C2A-3CC6-435D-832C-6EE27A47AA3E}" dt="2021-05-11T14:10:46.926" v="277" actId="1076"/>
          <ac:spMkLst>
            <pc:docMk/>
            <pc:sldMk cId="981083490" sldId="337"/>
            <ac:spMk id="4" creationId="{95C1D8F6-B8FB-4378-85F2-B740307D879F}"/>
          </ac:spMkLst>
        </pc:spChg>
        <pc:spChg chg="add mod">
          <ac:chgData name="Sharon Brabazon" userId="S::sharon.brabazon@aes.cdetb.ie::1349c98f-8999-4376-91ab-c9df9930166c" providerId="AD" clId="Web-{7A554C2A-3CC6-435D-832C-6EE27A47AA3E}" dt="2021-05-11T14:10:35.316" v="276" actId="1076"/>
          <ac:spMkLst>
            <pc:docMk/>
            <pc:sldMk cId="981083490" sldId="337"/>
            <ac:spMk id="5" creationId="{5171BB2D-F168-4193-B690-CDBC63500572}"/>
          </ac:spMkLst>
        </pc:spChg>
        <pc:picChg chg="add del">
          <ac:chgData name="Sharon Brabazon" userId="S::sharon.brabazon@aes.cdetb.ie::1349c98f-8999-4376-91ab-c9df9930166c" providerId="AD" clId="Web-{7A554C2A-3CC6-435D-832C-6EE27A47AA3E}" dt="2021-05-11T14:09:50.140" v="273"/>
          <ac:picMkLst>
            <pc:docMk/>
            <pc:sldMk cId="981083490" sldId="337"/>
            <ac:picMk id="3" creationId="{B7E3AE2D-1A28-41EC-8D89-880A634CB6B0}"/>
          </ac:picMkLst>
        </pc:picChg>
        <pc:picChg chg="add">
          <ac:chgData name="Sharon Brabazon" userId="S::sharon.brabazon@aes.cdetb.ie::1349c98f-8999-4376-91ab-c9df9930166c" providerId="AD" clId="Web-{7A554C2A-3CC6-435D-832C-6EE27A47AA3E}" dt="2021-05-11T14:11:02.849" v="278"/>
          <ac:picMkLst>
            <pc:docMk/>
            <pc:sldMk cId="981083490" sldId="337"/>
            <ac:picMk id="7" creationId="{A3C52AAF-F033-4E21-A2E4-9FBAB11E818F}"/>
          </ac:picMkLst>
        </pc:picChg>
      </pc:sldChg>
      <pc:sldChg chg="modSp add">
        <pc:chgData name="Sharon Brabazon" userId="S::sharon.brabazon@aes.cdetb.ie::1349c98f-8999-4376-91ab-c9df9930166c" providerId="AD" clId="Web-{7A554C2A-3CC6-435D-832C-6EE27A47AA3E}" dt="2021-05-11T14:12:38.654" v="283" actId="14100"/>
        <pc:sldMkLst>
          <pc:docMk/>
          <pc:sldMk cId="579745205" sldId="338"/>
        </pc:sldMkLst>
        <pc:spChg chg="mod">
          <ac:chgData name="Sharon Brabazon" userId="S::sharon.brabazon@aes.cdetb.ie::1349c98f-8999-4376-91ab-c9df9930166c" providerId="AD" clId="Web-{7A554C2A-3CC6-435D-832C-6EE27A47AA3E}" dt="2021-05-11T14:12:38.654" v="283" actId="14100"/>
          <ac:spMkLst>
            <pc:docMk/>
            <pc:sldMk cId="579745205" sldId="338"/>
            <ac:spMk id="2" creationId="{CA7BD410-E309-4532-8130-ADF182F5DB68}"/>
          </ac:spMkLst>
        </pc:spChg>
        <pc:picChg chg="mod">
          <ac:chgData name="Sharon Brabazon" userId="S::sharon.brabazon@aes.cdetb.ie::1349c98f-8999-4376-91ab-c9df9930166c" providerId="AD" clId="Web-{7A554C2A-3CC6-435D-832C-6EE27A47AA3E}" dt="2021-05-11T14:12:25.153" v="282" actId="1076"/>
          <ac:picMkLst>
            <pc:docMk/>
            <pc:sldMk cId="579745205" sldId="338"/>
            <ac:picMk id="35" creationId="{689CE8FA-7E5D-4245-8710-00BA852ED659}"/>
          </ac:picMkLst>
        </pc:picChg>
      </pc:sldChg>
      <pc:sldChg chg="modSp add">
        <pc:chgData name="Sharon Brabazon" userId="S::sharon.brabazon@aes.cdetb.ie::1349c98f-8999-4376-91ab-c9df9930166c" providerId="AD" clId="Web-{7A554C2A-3CC6-435D-832C-6EE27A47AA3E}" dt="2021-05-11T14:23:43.474" v="332" actId="1076"/>
        <pc:sldMkLst>
          <pc:docMk/>
          <pc:sldMk cId="2155504626" sldId="339"/>
        </pc:sldMkLst>
        <pc:spChg chg="mod">
          <ac:chgData name="Sharon Brabazon" userId="S::sharon.brabazon@aes.cdetb.ie::1349c98f-8999-4376-91ab-c9df9930166c" providerId="AD" clId="Web-{7A554C2A-3CC6-435D-832C-6EE27A47AA3E}" dt="2021-05-11T14:23:38.536" v="331" actId="14100"/>
          <ac:spMkLst>
            <pc:docMk/>
            <pc:sldMk cId="2155504626" sldId="339"/>
            <ac:spMk id="6" creationId="{C1D003EE-5116-4187-8443-263A43911DBA}"/>
          </ac:spMkLst>
        </pc:spChg>
        <pc:picChg chg="mod">
          <ac:chgData name="Sharon Brabazon" userId="S::sharon.brabazon@aes.cdetb.ie::1349c98f-8999-4376-91ab-c9df9930166c" providerId="AD" clId="Web-{7A554C2A-3CC6-435D-832C-6EE27A47AA3E}" dt="2021-05-11T14:23:43.474" v="332" actId="1076"/>
          <ac:picMkLst>
            <pc:docMk/>
            <pc:sldMk cId="2155504626" sldId="339"/>
            <ac:picMk id="5" creationId="{52F41529-EBFB-47D9-8068-6EC974C8956F}"/>
          </ac:picMkLst>
        </pc:picChg>
      </pc:sldChg>
      <pc:sldMasterChg chg="add addSldLayout">
        <pc:chgData name="Sharon Brabazon" userId="S::sharon.brabazon@aes.cdetb.ie::1349c98f-8999-4376-91ab-c9df9930166c" providerId="AD" clId="Web-{7A554C2A-3CC6-435D-832C-6EE27A47AA3E}" dt="2021-05-11T14:12:00.479" v="279"/>
        <pc:sldMasterMkLst>
          <pc:docMk/>
          <pc:sldMasterMk cId="17876407" sldId="2147485006"/>
        </pc:sldMasterMkLst>
        <pc:sldLayoutChg chg="add">
          <pc:chgData name="Sharon Brabazon" userId="S::sharon.brabazon@aes.cdetb.ie::1349c98f-8999-4376-91ab-c9df9930166c" providerId="AD" clId="Web-{7A554C2A-3CC6-435D-832C-6EE27A47AA3E}" dt="2021-05-11T14:12:00.479" v="279"/>
          <pc:sldLayoutMkLst>
            <pc:docMk/>
            <pc:sldMasterMk cId="17876407" sldId="2147485006"/>
            <pc:sldLayoutMk cId="2002658663" sldId="2147485007"/>
          </pc:sldLayoutMkLst>
        </pc:sldLayoutChg>
        <pc:sldLayoutChg chg="add">
          <pc:chgData name="Sharon Brabazon" userId="S::sharon.brabazon@aes.cdetb.ie::1349c98f-8999-4376-91ab-c9df9930166c" providerId="AD" clId="Web-{7A554C2A-3CC6-435D-832C-6EE27A47AA3E}" dt="2021-05-11T14:12:00.479" v="279"/>
          <pc:sldLayoutMkLst>
            <pc:docMk/>
            <pc:sldMasterMk cId="17876407" sldId="2147485006"/>
            <pc:sldLayoutMk cId="2491351534" sldId="2147485008"/>
          </pc:sldLayoutMkLst>
        </pc:sldLayoutChg>
        <pc:sldLayoutChg chg="add">
          <pc:chgData name="Sharon Brabazon" userId="S::sharon.brabazon@aes.cdetb.ie::1349c98f-8999-4376-91ab-c9df9930166c" providerId="AD" clId="Web-{7A554C2A-3CC6-435D-832C-6EE27A47AA3E}" dt="2021-05-11T14:12:00.479" v="279"/>
          <pc:sldLayoutMkLst>
            <pc:docMk/>
            <pc:sldMasterMk cId="17876407" sldId="2147485006"/>
            <pc:sldLayoutMk cId="508358078" sldId="2147485009"/>
          </pc:sldLayoutMkLst>
        </pc:sldLayoutChg>
        <pc:sldLayoutChg chg="add">
          <pc:chgData name="Sharon Brabazon" userId="S::sharon.brabazon@aes.cdetb.ie::1349c98f-8999-4376-91ab-c9df9930166c" providerId="AD" clId="Web-{7A554C2A-3CC6-435D-832C-6EE27A47AA3E}" dt="2021-05-11T14:12:00.479" v="279"/>
          <pc:sldLayoutMkLst>
            <pc:docMk/>
            <pc:sldMasterMk cId="17876407" sldId="2147485006"/>
            <pc:sldLayoutMk cId="2303802951" sldId="2147485010"/>
          </pc:sldLayoutMkLst>
        </pc:sldLayoutChg>
        <pc:sldLayoutChg chg="add">
          <pc:chgData name="Sharon Brabazon" userId="S::sharon.brabazon@aes.cdetb.ie::1349c98f-8999-4376-91ab-c9df9930166c" providerId="AD" clId="Web-{7A554C2A-3CC6-435D-832C-6EE27A47AA3E}" dt="2021-05-11T14:12:00.479" v="279"/>
          <pc:sldLayoutMkLst>
            <pc:docMk/>
            <pc:sldMasterMk cId="17876407" sldId="2147485006"/>
            <pc:sldLayoutMk cId="1964671709" sldId="2147485011"/>
          </pc:sldLayoutMkLst>
        </pc:sldLayoutChg>
        <pc:sldLayoutChg chg="add">
          <pc:chgData name="Sharon Brabazon" userId="S::sharon.brabazon@aes.cdetb.ie::1349c98f-8999-4376-91ab-c9df9930166c" providerId="AD" clId="Web-{7A554C2A-3CC6-435D-832C-6EE27A47AA3E}" dt="2021-05-11T14:12:00.479" v="279"/>
          <pc:sldLayoutMkLst>
            <pc:docMk/>
            <pc:sldMasterMk cId="17876407" sldId="2147485006"/>
            <pc:sldLayoutMk cId="1309925071" sldId="2147485012"/>
          </pc:sldLayoutMkLst>
        </pc:sldLayoutChg>
        <pc:sldLayoutChg chg="add">
          <pc:chgData name="Sharon Brabazon" userId="S::sharon.brabazon@aes.cdetb.ie::1349c98f-8999-4376-91ab-c9df9930166c" providerId="AD" clId="Web-{7A554C2A-3CC6-435D-832C-6EE27A47AA3E}" dt="2021-05-11T14:12:00.479" v="279"/>
          <pc:sldLayoutMkLst>
            <pc:docMk/>
            <pc:sldMasterMk cId="17876407" sldId="2147485006"/>
            <pc:sldLayoutMk cId="1667819637" sldId="2147485013"/>
          </pc:sldLayoutMkLst>
        </pc:sldLayoutChg>
        <pc:sldLayoutChg chg="add">
          <pc:chgData name="Sharon Brabazon" userId="S::sharon.brabazon@aes.cdetb.ie::1349c98f-8999-4376-91ab-c9df9930166c" providerId="AD" clId="Web-{7A554C2A-3CC6-435D-832C-6EE27A47AA3E}" dt="2021-05-11T14:12:00.479" v="279"/>
          <pc:sldLayoutMkLst>
            <pc:docMk/>
            <pc:sldMasterMk cId="17876407" sldId="2147485006"/>
            <pc:sldLayoutMk cId="1346159646" sldId="2147485014"/>
          </pc:sldLayoutMkLst>
        </pc:sldLayoutChg>
        <pc:sldLayoutChg chg="add">
          <pc:chgData name="Sharon Brabazon" userId="S::sharon.brabazon@aes.cdetb.ie::1349c98f-8999-4376-91ab-c9df9930166c" providerId="AD" clId="Web-{7A554C2A-3CC6-435D-832C-6EE27A47AA3E}" dt="2021-05-11T14:12:00.479" v="279"/>
          <pc:sldLayoutMkLst>
            <pc:docMk/>
            <pc:sldMasterMk cId="17876407" sldId="2147485006"/>
            <pc:sldLayoutMk cId="561429907" sldId="2147485015"/>
          </pc:sldLayoutMkLst>
        </pc:sldLayoutChg>
        <pc:sldLayoutChg chg="add">
          <pc:chgData name="Sharon Brabazon" userId="S::sharon.brabazon@aes.cdetb.ie::1349c98f-8999-4376-91ab-c9df9930166c" providerId="AD" clId="Web-{7A554C2A-3CC6-435D-832C-6EE27A47AA3E}" dt="2021-05-11T14:12:00.479" v="279"/>
          <pc:sldLayoutMkLst>
            <pc:docMk/>
            <pc:sldMasterMk cId="17876407" sldId="2147485006"/>
            <pc:sldLayoutMk cId="3488609635" sldId="2147485016"/>
          </pc:sldLayoutMkLst>
        </pc:sldLayoutChg>
        <pc:sldLayoutChg chg="add">
          <pc:chgData name="Sharon Brabazon" userId="S::sharon.brabazon@aes.cdetb.ie::1349c98f-8999-4376-91ab-c9df9930166c" providerId="AD" clId="Web-{7A554C2A-3CC6-435D-832C-6EE27A47AA3E}" dt="2021-05-11T14:12:00.479" v="279"/>
          <pc:sldLayoutMkLst>
            <pc:docMk/>
            <pc:sldMasterMk cId="17876407" sldId="2147485006"/>
            <pc:sldLayoutMk cId="3855062893" sldId="2147485017"/>
          </pc:sldLayoutMkLst>
        </pc:sldLayoutChg>
        <pc:sldLayoutChg chg="add">
          <pc:chgData name="Sharon Brabazon" userId="S::sharon.brabazon@aes.cdetb.ie::1349c98f-8999-4376-91ab-c9df9930166c" providerId="AD" clId="Web-{7A554C2A-3CC6-435D-832C-6EE27A47AA3E}" dt="2021-05-11T14:12:00.479" v="279"/>
          <pc:sldLayoutMkLst>
            <pc:docMk/>
            <pc:sldMasterMk cId="17876407" sldId="2147485006"/>
            <pc:sldLayoutMk cId="2080347312" sldId="2147485018"/>
          </pc:sldLayoutMkLst>
        </pc:sldLayoutChg>
        <pc:sldLayoutChg chg="add">
          <pc:chgData name="Sharon Brabazon" userId="S::sharon.brabazon@aes.cdetb.ie::1349c98f-8999-4376-91ab-c9df9930166c" providerId="AD" clId="Web-{7A554C2A-3CC6-435D-832C-6EE27A47AA3E}" dt="2021-05-11T14:12:00.479" v="279"/>
          <pc:sldLayoutMkLst>
            <pc:docMk/>
            <pc:sldMasterMk cId="17876407" sldId="2147485006"/>
            <pc:sldLayoutMk cId="1911583148" sldId="2147485019"/>
          </pc:sldLayoutMkLst>
        </pc:sldLayoutChg>
        <pc:sldLayoutChg chg="add">
          <pc:chgData name="Sharon Brabazon" userId="S::sharon.brabazon@aes.cdetb.ie::1349c98f-8999-4376-91ab-c9df9930166c" providerId="AD" clId="Web-{7A554C2A-3CC6-435D-832C-6EE27A47AA3E}" dt="2021-05-11T14:12:00.479" v="279"/>
          <pc:sldLayoutMkLst>
            <pc:docMk/>
            <pc:sldMasterMk cId="17876407" sldId="2147485006"/>
            <pc:sldLayoutMk cId="780329861" sldId="2147485020"/>
          </pc:sldLayoutMkLst>
        </pc:sldLayoutChg>
        <pc:sldLayoutChg chg="add">
          <pc:chgData name="Sharon Brabazon" userId="S::sharon.brabazon@aes.cdetb.ie::1349c98f-8999-4376-91ab-c9df9930166c" providerId="AD" clId="Web-{7A554C2A-3CC6-435D-832C-6EE27A47AA3E}" dt="2021-05-11T14:12:00.479" v="279"/>
          <pc:sldLayoutMkLst>
            <pc:docMk/>
            <pc:sldMasterMk cId="17876407" sldId="2147485006"/>
            <pc:sldLayoutMk cId="601047888" sldId="2147485021"/>
          </pc:sldLayoutMkLst>
        </pc:sldLayoutChg>
        <pc:sldLayoutChg chg="add">
          <pc:chgData name="Sharon Brabazon" userId="S::sharon.brabazon@aes.cdetb.ie::1349c98f-8999-4376-91ab-c9df9930166c" providerId="AD" clId="Web-{7A554C2A-3CC6-435D-832C-6EE27A47AA3E}" dt="2021-05-11T14:12:00.479" v="279"/>
          <pc:sldLayoutMkLst>
            <pc:docMk/>
            <pc:sldMasterMk cId="17876407" sldId="2147485006"/>
            <pc:sldLayoutMk cId="2050051027" sldId="2147485022"/>
          </pc:sldLayoutMkLst>
        </pc:sldLayoutChg>
      </pc:sldMasterChg>
    </pc:docChg>
  </pc:docChgLst>
  <pc:docChgLst>
    <pc:chgData name="Fionnuala Carter" userId="S::fionnuala.carter@aes.cdetb.ie::30def306-6b11-4aa5-b737-4ad9dca78ec3" providerId="AD" clId="Web-{C67DC69F-2041-2000-DF8A-D6124E96F192}"/>
    <pc:docChg chg="addSld delSld modSld sldOrd">
      <pc:chgData name="Fionnuala Carter" userId="S::fionnuala.carter@aes.cdetb.ie::30def306-6b11-4aa5-b737-4ad9dca78ec3" providerId="AD" clId="Web-{C67DC69F-2041-2000-DF8A-D6124E96F192}" dt="2021-05-10T10:56:38.713" v="559" actId="20577"/>
      <pc:docMkLst>
        <pc:docMk/>
      </pc:docMkLst>
      <pc:sldChg chg="delSp modSp">
        <pc:chgData name="Fionnuala Carter" userId="S::fionnuala.carter@aes.cdetb.ie::30def306-6b11-4aa5-b737-4ad9dca78ec3" providerId="AD" clId="Web-{C67DC69F-2041-2000-DF8A-D6124E96F192}" dt="2021-05-10T10:35:13.174" v="247"/>
        <pc:sldMkLst>
          <pc:docMk/>
          <pc:sldMk cId="1539234504" sldId="256"/>
        </pc:sldMkLst>
        <pc:spChg chg="mod">
          <ac:chgData name="Fionnuala Carter" userId="S::fionnuala.carter@aes.cdetb.ie::30def306-6b11-4aa5-b737-4ad9dca78ec3" providerId="AD" clId="Web-{C67DC69F-2041-2000-DF8A-D6124E96F192}" dt="2021-05-10T10:35:11.862" v="246" actId="20577"/>
          <ac:spMkLst>
            <pc:docMk/>
            <pc:sldMk cId="1539234504" sldId="256"/>
            <ac:spMk id="2" creationId="{599E19EA-79AE-4BAD-9D64-086B1F1D805D}"/>
          </ac:spMkLst>
        </pc:spChg>
        <pc:picChg chg="del">
          <ac:chgData name="Fionnuala Carter" userId="S::fionnuala.carter@aes.cdetb.ie::30def306-6b11-4aa5-b737-4ad9dca78ec3" providerId="AD" clId="Web-{C67DC69F-2041-2000-DF8A-D6124E96F192}" dt="2021-05-10T10:35:13.174" v="247"/>
          <ac:picMkLst>
            <pc:docMk/>
            <pc:sldMk cId="1539234504" sldId="256"/>
            <ac:picMk id="5" creationId="{2F16AC86-E9E1-4FB8-9C64-7445ACD38B78}"/>
          </ac:picMkLst>
        </pc:picChg>
      </pc:sldChg>
      <pc:sldChg chg="del">
        <pc:chgData name="Fionnuala Carter" userId="S::fionnuala.carter@aes.cdetb.ie::30def306-6b11-4aa5-b737-4ad9dca78ec3" providerId="AD" clId="Web-{C67DC69F-2041-2000-DF8A-D6124E96F192}" dt="2021-05-10T10:01:37.147" v="17"/>
        <pc:sldMkLst>
          <pc:docMk/>
          <pc:sldMk cId="1328280360" sldId="257"/>
        </pc:sldMkLst>
      </pc:sldChg>
      <pc:sldChg chg="del">
        <pc:chgData name="Fionnuala Carter" userId="S::fionnuala.carter@aes.cdetb.ie::30def306-6b11-4aa5-b737-4ad9dca78ec3" providerId="AD" clId="Web-{C67DC69F-2041-2000-DF8A-D6124E96F192}" dt="2021-05-10T10:01:42.569" v="18"/>
        <pc:sldMkLst>
          <pc:docMk/>
          <pc:sldMk cId="3741325128" sldId="258"/>
        </pc:sldMkLst>
      </pc:sldChg>
      <pc:sldChg chg="del">
        <pc:chgData name="Fionnuala Carter" userId="S::fionnuala.carter@aes.cdetb.ie::30def306-6b11-4aa5-b737-4ad9dca78ec3" providerId="AD" clId="Web-{C67DC69F-2041-2000-DF8A-D6124E96F192}" dt="2021-05-10T10:01:45.678" v="19"/>
        <pc:sldMkLst>
          <pc:docMk/>
          <pc:sldMk cId="260982258" sldId="259"/>
        </pc:sldMkLst>
      </pc:sldChg>
      <pc:sldChg chg="del">
        <pc:chgData name="Fionnuala Carter" userId="S::fionnuala.carter@aes.cdetb.ie::30def306-6b11-4aa5-b737-4ad9dca78ec3" providerId="AD" clId="Web-{C67DC69F-2041-2000-DF8A-D6124E96F192}" dt="2021-05-10T10:01:50.538" v="20"/>
        <pc:sldMkLst>
          <pc:docMk/>
          <pc:sldMk cId="2724116001" sldId="260"/>
        </pc:sldMkLst>
      </pc:sldChg>
      <pc:sldChg chg="del">
        <pc:chgData name="Fionnuala Carter" userId="S::fionnuala.carter@aes.cdetb.ie::30def306-6b11-4aa5-b737-4ad9dca78ec3" providerId="AD" clId="Web-{C67DC69F-2041-2000-DF8A-D6124E96F192}" dt="2021-05-10T10:01:53.444" v="21"/>
        <pc:sldMkLst>
          <pc:docMk/>
          <pc:sldMk cId="3593683361" sldId="261"/>
        </pc:sldMkLst>
      </pc:sldChg>
      <pc:sldChg chg="del">
        <pc:chgData name="Fionnuala Carter" userId="S::fionnuala.carter@aes.cdetb.ie::30def306-6b11-4aa5-b737-4ad9dca78ec3" providerId="AD" clId="Web-{C67DC69F-2041-2000-DF8A-D6124E96F192}" dt="2021-05-10T10:01:56.553" v="22"/>
        <pc:sldMkLst>
          <pc:docMk/>
          <pc:sldMk cId="1176908264" sldId="262"/>
        </pc:sldMkLst>
      </pc:sldChg>
      <pc:sldChg chg="del">
        <pc:chgData name="Fionnuala Carter" userId="S::fionnuala.carter@aes.cdetb.ie::30def306-6b11-4aa5-b737-4ad9dca78ec3" providerId="AD" clId="Web-{C67DC69F-2041-2000-DF8A-D6124E96F192}" dt="2021-05-10T10:08:35.071" v="57"/>
        <pc:sldMkLst>
          <pc:docMk/>
          <pc:sldMk cId="3182437231" sldId="263"/>
        </pc:sldMkLst>
      </pc:sldChg>
      <pc:sldChg chg="del">
        <pc:chgData name="Fionnuala Carter" userId="S::fionnuala.carter@aes.cdetb.ie::30def306-6b11-4aa5-b737-4ad9dca78ec3" providerId="AD" clId="Web-{C67DC69F-2041-2000-DF8A-D6124E96F192}" dt="2021-05-10T10:01:59.553" v="23"/>
        <pc:sldMkLst>
          <pc:docMk/>
          <pc:sldMk cId="2273674001" sldId="264"/>
        </pc:sldMkLst>
      </pc:sldChg>
      <pc:sldChg chg="del">
        <pc:chgData name="Fionnuala Carter" userId="S::fionnuala.carter@aes.cdetb.ie::30def306-6b11-4aa5-b737-4ad9dca78ec3" providerId="AD" clId="Web-{C67DC69F-2041-2000-DF8A-D6124E96F192}" dt="2021-05-10T10:08:36.821" v="58"/>
        <pc:sldMkLst>
          <pc:docMk/>
          <pc:sldMk cId="3503875169" sldId="265"/>
        </pc:sldMkLst>
      </pc:sldChg>
      <pc:sldChg chg="add del">
        <pc:chgData name="Fionnuala Carter" userId="S::fionnuala.carter@aes.cdetb.ie::30def306-6b11-4aa5-b737-4ad9dca78ec3" providerId="AD" clId="Web-{C67DC69F-2041-2000-DF8A-D6124E96F192}" dt="2021-05-10T10:09:04.978" v="61"/>
        <pc:sldMkLst>
          <pc:docMk/>
          <pc:sldMk cId="867915259" sldId="266"/>
        </pc:sldMkLst>
      </pc:sldChg>
      <pc:sldChg chg="del">
        <pc:chgData name="Fionnuala Carter" userId="S::fionnuala.carter@aes.cdetb.ie::30def306-6b11-4aa5-b737-4ad9dca78ec3" providerId="AD" clId="Web-{C67DC69F-2041-2000-DF8A-D6124E96F192}" dt="2021-05-10T10:09:05.931" v="62"/>
        <pc:sldMkLst>
          <pc:docMk/>
          <pc:sldMk cId="934949207" sldId="267"/>
        </pc:sldMkLst>
      </pc:sldChg>
      <pc:sldChg chg="modSp ord">
        <pc:chgData name="Fionnuala Carter" userId="S::fionnuala.carter@aes.cdetb.ie::30def306-6b11-4aa5-b737-4ad9dca78ec3" providerId="AD" clId="Web-{C67DC69F-2041-2000-DF8A-D6124E96F192}" dt="2021-05-10T10:19:49.794" v="117" actId="20577"/>
        <pc:sldMkLst>
          <pc:docMk/>
          <pc:sldMk cId="1731081795" sldId="268"/>
        </pc:sldMkLst>
        <pc:spChg chg="mod">
          <ac:chgData name="Fionnuala Carter" userId="S::fionnuala.carter@aes.cdetb.ie::30def306-6b11-4aa5-b737-4ad9dca78ec3" providerId="AD" clId="Web-{C67DC69F-2041-2000-DF8A-D6124E96F192}" dt="2021-05-10T10:19:49.794" v="117" actId="20577"/>
          <ac:spMkLst>
            <pc:docMk/>
            <pc:sldMk cId="1731081795" sldId="268"/>
            <ac:spMk id="4" creationId="{E38E73EF-9D65-444D-9D57-153F211C0E8A}"/>
          </ac:spMkLst>
        </pc:spChg>
        <pc:spChg chg="mod">
          <ac:chgData name="Fionnuala Carter" userId="S::fionnuala.carter@aes.cdetb.ie::30def306-6b11-4aa5-b737-4ad9dca78ec3" providerId="AD" clId="Web-{C67DC69F-2041-2000-DF8A-D6124E96F192}" dt="2021-05-10T10:04:58.008" v="37" actId="1076"/>
          <ac:spMkLst>
            <pc:docMk/>
            <pc:sldMk cId="1731081795" sldId="268"/>
            <ac:spMk id="6" creationId="{B40516D9-D0FC-474F-8CE0-C32FC283502B}"/>
          </ac:spMkLst>
        </pc:spChg>
      </pc:sldChg>
      <pc:sldChg chg="del">
        <pc:chgData name="Fionnuala Carter" userId="S::fionnuala.carter@aes.cdetb.ie::30def306-6b11-4aa5-b737-4ad9dca78ec3" providerId="AD" clId="Web-{C67DC69F-2041-2000-DF8A-D6124E96F192}" dt="2021-05-10T10:03:32.351" v="24"/>
        <pc:sldMkLst>
          <pc:docMk/>
          <pc:sldMk cId="3630372520" sldId="269"/>
        </pc:sldMkLst>
      </pc:sldChg>
      <pc:sldChg chg="ord">
        <pc:chgData name="Fionnuala Carter" userId="S::fionnuala.carter@aes.cdetb.ie::30def306-6b11-4aa5-b737-4ad9dca78ec3" providerId="AD" clId="Web-{C67DC69F-2041-2000-DF8A-D6124E96F192}" dt="2021-05-10T10:16:20.933" v="112"/>
        <pc:sldMkLst>
          <pc:docMk/>
          <pc:sldMk cId="2971210560" sldId="270"/>
        </pc:sldMkLst>
      </pc:sldChg>
      <pc:sldChg chg="ord">
        <pc:chgData name="Fionnuala Carter" userId="S::fionnuala.carter@aes.cdetb.ie::30def306-6b11-4aa5-b737-4ad9dca78ec3" providerId="AD" clId="Web-{C67DC69F-2041-2000-DF8A-D6124E96F192}" dt="2021-05-10T10:16:02.152" v="108"/>
        <pc:sldMkLst>
          <pc:docMk/>
          <pc:sldMk cId="1454087401" sldId="271"/>
        </pc:sldMkLst>
      </pc:sldChg>
      <pc:sldChg chg="modSp">
        <pc:chgData name="Fionnuala Carter" userId="S::fionnuala.carter@aes.cdetb.ie::30def306-6b11-4aa5-b737-4ad9dca78ec3" providerId="AD" clId="Web-{C67DC69F-2041-2000-DF8A-D6124E96F192}" dt="2021-05-10T10:06:34.196" v="56" actId="20577"/>
        <pc:sldMkLst>
          <pc:docMk/>
          <pc:sldMk cId="281378235" sldId="275"/>
        </pc:sldMkLst>
        <pc:spChg chg="mod">
          <ac:chgData name="Fionnuala Carter" userId="S::fionnuala.carter@aes.cdetb.ie::30def306-6b11-4aa5-b737-4ad9dca78ec3" providerId="AD" clId="Web-{C67DC69F-2041-2000-DF8A-D6124E96F192}" dt="2021-05-10T10:06:34.196" v="56" actId="20577"/>
          <ac:spMkLst>
            <pc:docMk/>
            <pc:sldMk cId="281378235" sldId="275"/>
            <ac:spMk id="6" creationId="{F86E8DCA-91D5-40D2-9149-CD0327FB2D1C}"/>
          </ac:spMkLst>
        </pc:spChg>
      </pc:sldChg>
      <pc:sldChg chg="ord">
        <pc:chgData name="Fionnuala Carter" userId="S::fionnuala.carter@aes.cdetb.ie::30def306-6b11-4aa5-b737-4ad9dca78ec3" providerId="AD" clId="Web-{C67DC69F-2041-2000-DF8A-D6124E96F192}" dt="2021-05-10T10:16:07.464" v="109"/>
        <pc:sldMkLst>
          <pc:docMk/>
          <pc:sldMk cId="3287532932" sldId="300"/>
        </pc:sldMkLst>
      </pc:sldChg>
      <pc:sldChg chg="ord">
        <pc:chgData name="Fionnuala Carter" userId="S::fionnuala.carter@aes.cdetb.ie::30def306-6b11-4aa5-b737-4ad9dca78ec3" providerId="AD" clId="Web-{C67DC69F-2041-2000-DF8A-D6124E96F192}" dt="2021-05-10T10:16:12.449" v="110"/>
        <pc:sldMkLst>
          <pc:docMk/>
          <pc:sldMk cId="2250492401" sldId="301"/>
        </pc:sldMkLst>
      </pc:sldChg>
      <pc:sldChg chg="del">
        <pc:chgData name="Fionnuala Carter" userId="S::fionnuala.carter@aes.cdetb.ie::30def306-6b11-4aa5-b737-4ad9dca78ec3" providerId="AD" clId="Web-{C67DC69F-2041-2000-DF8A-D6124E96F192}" dt="2021-05-10T10:04:14.023" v="25"/>
        <pc:sldMkLst>
          <pc:docMk/>
          <pc:sldMk cId="790387694" sldId="305"/>
        </pc:sldMkLst>
      </pc:sldChg>
      <pc:sldChg chg="modSp new ord">
        <pc:chgData name="Fionnuala Carter" userId="S::fionnuala.carter@aes.cdetb.ie::30def306-6b11-4aa5-b737-4ad9dca78ec3" providerId="AD" clId="Web-{C67DC69F-2041-2000-DF8A-D6124E96F192}" dt="2021-05-10T10:34:49.955" v="242"/>
        <pc:sldMkLst>
          <pc:docMk/>
          <pc:sldMk cId="1355688342" sldId="307"/>
        </pc:sldMkLst>
        <pc:spChg chg="mod">
          <ac:chgData name="Fionnuala Carter" userId="S::fionnuala.carter@aes.cdetb.ie::30def306-6b11-4aa5-b737-4ad9dca78ec3" providerId="AD" clId="Web-{C67DC69F-2041-2000-DF8A-D6124E96F192}" dt="2021-05-10T10:00:56.694" v="14" actId="20577"/>
          <ac:spMkLst>
            <pc:docMk/>
            <pc:sldMk cId="1355688342" sldId="307"/>
            <ac:spMk id="3" creationId="{E938819B-9615-4348-827B-8F1E28D22A49}"/>
          </ac:spMkLst>
        </pc:spChg>
      </pc:sldChg>
      <pc:sldChg chg="modSp add replId">
        <pc:chgData name="Fionnuala Carter" userId="S::fionnuala.carter@aes.cdetb.ie::30def306-6b11-4aa5-b737-4ad9dca78ec3" providerId="AD" clId="Web-{C67DC69F-2041-2000-DF8A-D6124E96F192}" dt="2021-05-10T10:34:30.315" v="241" actId="20577"/>
        <pc:sldMkLst>
          <pc:docMk/>
          <pc:sldMk cId="207263247" sldId="308"/>
        </pc:sldMkLst>
        <pc:spChg chg="mod">
          <ac:chgData name="Fionnuala Carter" userId="S::fionnuala.carter@aes.cdetb.ie::30def306-6b11-4aa5-b737-4ad9dca78ec3" providerId="AD" clId="Web-{C67DC69F-2041-2000-DF8A-D6124E96F192}" dt="2021-05-10T10:34:30.315" v="241" actId="20577"/>
          <ac:spMkLst>
            <pc:docMk/>
            <pc:sldMk cId="207263247" sldId="308"/>
            <ac:spMk id="3" creationId="{E938819B-9615-4348-827B-8F1E28D22A49}"/>
          </ac:spMkLst>
        </pc:spChg>
      </pc:sldChg>
      <pc:sldChg chg="modSp new">
        <pc:chgData name="Fionnuala Carter" userId="S::fionnuala.carter@aes.cdetb.ie::30def306-6b11-4aa5-b737-4ad9dca78ec3" providerId="AD" clId="Web-{C67DC69F-2041-2000-DF8A-D6124E96F192}" dt="2021-05-10T10:06:06.086" v="54" actId="20577"/>
        <pc:sldMkLst>
          <pc:docMk/>
          <pc:sldMk cId="141259450" sldId="309"/>
        </pc:sldMkLst>
        <pc:spChg chg="mod">
          <ac:chgData name="Fionnuala Carter" userId="S::fionnuala.carter@aes.cdetb.ie::30def306-6b11-4aa5-b737-4ad9dca78ec3" providerId="AD" clId="Web-{C67DC69F-2041-2000-DF8A-D6124E96F192}" dt="2021-05-10T10:06:06.086" v="54" actId="20577"/>
          <ac:spMkLst>
            <pc:docMk/>
            <pc:sldMk cId="141259450" sldId="309"/>
            <ac:spMk id="2" creationId="{4C2FECE6-2DA6-418E-8065-E54F250C2E8F}"/>
          </ac:spMkLst>
        </pc:spChg>
      </pc:sldChg>
      <pc:sldChg chg="addSp delSp modSp new">
        <pc:chgData name="Fionnuala Carter" userId="S::fionnuala.carter@aes.cdetb.ie::30def306-6b11-4aa5-b737-4ad9dca78ec3" providerId="AD" clId="Web-{C67DC69F-2041-2000-DF8A-D6124E96F192}" dt="2021-05-10T10:13:43.120" v="89"/>
        <pc:sldMkLst>
          <pc:docMk/>
          <pc:sldMk cId="1774840753" sldId="310"/>
        </pc:sldMkLst>
        <pc:spChg chg="mod">
          <ac:chgData name="Fionnuala Carter" userId="S::fionnuala.carter@aes.cdetb.ie::30def306-6b11-4aa5-b737-4ad9dca78ec3" providerId="AD" clId="Web-{C67DC69F-2041-2000-DF8A-D6124E96F192}" dt="2021-05-10T10:11:48.510" v="70" actId="20577"/>
          <ac:spMkLst>
            <pc:docMk/>
            <pc:sldMk cId="1774840753" sldId="310"/>
            <ac:spMk id="2" creationId="{2E766271-F36C-48E5-A903-0AB02A2139C8}"/>
          </ac:spMkLst>
        </pc:spChg>
        <pc:spChg chg="del">
          <ac:chgData name="Fionnuala Carter" userId="S::fionnuala.carter@aes.cdetb.ie::30def306-6b11-4aa5-b737-4ad9dca78ec3" providerId="AD" clId="Web-{C67DC69F-2041-2000-DF8A-D6124E96F192}" dt="2021-05-10T10:13:43.120" v="89"/>
          <ac:spMkLst>
            <pc:docMk/>
            <pc:sldMk cId="1774840753" sldId="310"/>
            <ac:spMk id="3" creationId="{31B2F450-0171-4C1E-807E-E29380866638}"/>
          </ac:spMkLst>
        </pc:spChg>
        <pc:spChg chg="add">
          <ac:chgData name="Fionnuala Carter" userId="S::fionnuala.carter@aes.cdetb.ie::30def306-6b11-4aa5-b737-4ad9dca78ec3" providerId="AD" clId="Web-{C67DC69F-2041-2000-DF8A-D6124E96F192}" dt="2021-05-10T10:11:49.994" v="71"/>
          <ac:spMkLst>
            <pc:docMk/>
            <pc:sldMk cId="1774840753" sldId="310"/>
            <ac:spMk id="4" creationId="{0C3014E2-6398-4B44-B333-0CC3F2DD0CDC}"/>
          </ac:spMkLst>
        </pc:spChg>
        <pc:spChg chg="add">
          <ac:chgData name="Fionnuala Carter" userId="S::fionnuala.carter@aes.cdetb.ie::30def306-6b11-4aa5-b737-4ad9dca78ec3" providerId="AD" clId="Web-{C67DC69F-2041-2000-DF8A-D6124E96F192}" dt="2021-05-10T10:11:57.119" v="72"/>
          <ac:spMkLst>
            <pc:docMk/>
            <pc:sldMk cId="1774840753" sldId="310"/>
            <ac:spMk id="5" creationId="{4DA37E56-A0E2-4153-BA63-FC606C950494}"/>
          </ac:spMkLst>
        </pc:spChg>
        <pc:spChg chg="add">
          <ac:chgData name="Fionnuala Carter" userId="S::fionnuala.carter@aes.cdetb.ie::30def306-6b11-4aa5-b737-4ad9dca78ec3" providerId="AD" clId="Web-{C67DC69F-2041-2000-DF8A-D6124E96F192}" dt="2021-05-10T10:12:03.885" v="73"/>
          <ac:spMkLst>
            <pc:docMk/>
            <pc:sldMk cId="1774840753" sldId="310"/>
            <ac:spMk id="6" creationId="{5F9EAC0B-93A4-4ABD-8CF6-6E69EDB9A7ED}"/>
          </ac:spMkLst>
        </pc:spChg>
        <pc:spChg chg="add">
          <ac:chgData name="Fionnuala Carter" userId="S::fionnuala.carter@aes.cdetb.ie::30def306-6b11-4aa5-b737-4ad9dca78ec3" providerId="AD" clId="Web-{C67DC69F-2041-2000-DF8A-D6124E96F192}" dt="2021-05-10T10:12:11.401" v="74"/>
          <ac:spMkLst>
            <pc:docMk/>
            <pc:sldMk cId="1774840753" sldId="310"/>
            <ac:spMk id="7" creationId="{269C9EF4-16C7-4652-B34D-289D863451E8}"/>
          </ac:spMkLst>
        </pc:spChg>
      </pc:sldChg>
      <pc:sldChg chg="addSp delSp modSp new">
        <pc:chgData name="Fionnuala Carter" userId="S::fionnuala.carter@aes.cdetb.ie::30def306-6b11-4aa5-b737-4ad9dca78ec3" providerId="AD" clId="Web-{C67DC69F-2041-2000-DF8A-D6124E96F192}" dt="2021-05-10T10:13:47.667" v="90" actId="1076"/>
        <pc:sldMkLst>
          <pc:docMk/>
          <pc:sldMk cId="1271434018" sldId="311"/>
        </pc:sldMkLst>
        <pc:spChg chg="mod">
          <ac:chgData name="Fionnuala Carter" userId="S::fionnuala.carter@aes.cdetb.ie::30def306-6b11-4aa5-b737-4ad9dca78ec3" providerId="AD" clId="Web-{C67DC69F-2041-2000-DF8A-D6124E96F192}" dt="2021-05-10T10:12:21.588" v="75" actId="20577"/>
          <ac:spMkLst>
            <pc:docMk/>
            <pc:sldMk cId="1271434018" sldId="311"/>
            <ac:spMk id="2" creationId="{180FCAD8-14F4-4E06-B9E9-26B7B344DCA1}"/>
          </ac:spMkLst>
        </pc:spChg>
        <pc:spChg chg="del">
          <ac:chgData name="Fionnuala Carter" userId="S::fionnuala.carter@aes.cdetb.ie::30def306-6b11-4aa5-b737-4ad9dca78ec3" providerId="AD" clId="Web-{C67DC69F-2041-2000-DF8A-D6124E96F192}" dt="2021-05-10T10:12:27.198" v="76"/>
          <ac:spMkLst>
            <pc:docMk/>
            <pc:sldMk cId="1271434018" sldId="311"/>
            <ac:spMk id="3" creationId="{8B53BA26-C513-44AA-8B55-FA4BF9758E2D}"/>
          </ac:spMkLst>
        </pc:spChg>
        <pc:spChg chg="add mod">
          <ac:chgData name="Fionnuala Carter" userId="S::fionnuala.carter@aes.cdetb.ie::30def306-6b11-4aa5-b737-4ad9dca78ec3" providerId="AD" clId="Web-{C67DC69F-2041-2000-DF8A-D6124E96F192}" dt="2021-05-10T10:12:34.604" v="78"/>
          <ac:spMkLst>
            <pc:docMk/>
            <pc:sldMk cId="1271434018" sldId="311"/>
            <ac:spMk id="5" creationId="{AAEE026C-7CE0-47CA-BDA5-C7A6153BE8B2}"/>
          </ac:spMkLst>
        </pc:spChg>
        <pc:picChg chg="add mod ord">
          <ac:chgData name="Fionnuala Carter" userId="S::fionnuala.carter@aes.cdetb.ie::30def306-6b11-4aa5-b737-4ad9dca78ec3" providerId="AD" clId="Web-{C67DC69F-2041-2000-DF8A-D6124E96F192}" dt="2021-05-10T10:13:47.667" v="90" actId="1076"/>
          <ac:picMkLst>
            <pc:docMk/>
            <pc:sldMk cId="1271434018" sldId="311"/>
            <ac:picMk id="4" creationId="{F4EEA2F5-4551-4E52-9302-7950644F4B52}"/>
          </ac:picMkLst>
        </pc:picChg>
      </pc:sldChg>
      <pc:sldChg chg="addSp delSp modSp new">
        <pc:chgData name="Fionnuala Carter" userId="S::fionnuala.carter@aes.cdetb.ie::30def306-6b11-4aa5-b737-4ad9dca78ec3" providerId="AD" clId="Web-{C67DC69F-2041-2000-DF8A-D6124E96F192}" dt="2021-05-10T10:14:24.073" v="101" actId="20577"/>
        <pc:sldMkLst>
          <pc:docMk/>
          <pc:sldMk cId="2581553648" sldId="312"/>
        </pc:sldMkLst>
        <pc:spChg chg="mod">
          <ac:chgData name="Fionnuala Carter" userId="S::fionnuala.carter@aes.cdetb.ie::30def306-6b11-4aa5-b737-4ad9dca78ec3" providerId="AD" clId="Web-{C67DC69F-2041-2000-DF8A-D6124E96F192}" dt="2021-05-10T10:12:46.776" v="79" actId="20577"/>
          <ac:spMkLst>
            <pc:docMk/>
            <pc:sldMk cId="2581553648" sldId="312"/>
            <ac:spMk id="2" creationId="{8D454969-75C3-45EB-BDB9-B2DDB6BA1134}"/>
          </ac:spMkLst>
        </pc:spChg>
        <pc:spChg chg="del">
          <ac:chgData name="Fionnuala Carter" userId="S::fionnuala.carter@aes.cdetb.ie::30def306-6b11-4aa5-b737-4ad9dca78ec3" providerId="AD" clId="Web-{C67DC69F-2041-2000-DF8A-D6124E96F192}" dt="2021-05-10T10:12:51.901" v="80"/>
          <ac:spMkLst>
            <pc:docMk/>
            <pc:sldMk cId="2581553648" sldId="312"/>
            <ac:spMk id="3" creationId="{895EF99C-F47E-4B93-B821-0AFD12BE7DED}"/>
          </ac:spMkLst>
        </pc:spChg>
        <pc:spChg chg="add mod">
          <ac:chgData name="Fionnuala Carter" userId="S::fionnuala.carter@aes.cdetb.ie::30def306-6b11-4aa5-b737-4ad9dca78ec3" providerId="AD" clId="Web-{C67DC69F-2041-2000-DF8A-D6124E96F192}" dt="2021-05-10T10:14:08.183" v="99" actId="1076"/>
          <ac:spMkLst>
            <pc:docMk/>
            <pc:sldMk cId="2581553648" sldId="312"/>
            <ac:spMk id="5" creationId="{D1AA5CD5-84F3-478D-8A56-E91A8A6089F4}"/>
          </ac:spMkLst>
        </pc:spChg>
        <pc:spChg chg="add mod">
          <ac:chgData name="Fionnuala Carter" userId="S::fionnuala.carter@aes.cdetb.ie::30def306-6b11-4aa5-b737-4ad9dca78ec3" providerId="AD" clId="Web-{C67DC69F-2041-2000-DF8A-D6124E96F192}" dt="2021-05-10T10:14:24.073" v="101" actId="20577"/>
          <ac:spMkLst>
            <pc:docMk/>
            <pc:sldMk cId="2581553648" sldId="312"/>
            <ac:spMk id="6" creationId="{A75CF5C2-E666-4841-9A5C-F3BD7954DABC}"/>
          </ac:spMkLst>
        </pc:spChg>
        <pc:picChg chg="add mod ord">
          <ac:chgData name="Fionnuala Carter" userId="S::fionnuala.carter@aes.cdetb.ie::30def306-6b11-4aa5-b737-4ad9dca78ec3" providerId="AD" clId="Web-{C67DC69F-2041-2000-DF8A-D6124E96F192}" dt="2021-05-10T10:14:05.151" v="98" actId="1076"/>
          <ac:picMkLst>
            <pc:docMk/>
            <pc:sldMk cId="2581553648" sldId="312"/>
            <ac:picMk id="4" creationId="{D79FFE4A-23C2-4DFD-AD1D-ECEEB35E5E07}"/>
          </ac:picMkLst>
        </pc:picChg>
        <pc:picChg chg="add mod">
          <ac:chgData name="Fionnuala Carter" userId="S::fionnuala.carter@aes.cdetb.ie::30def306-6b11-4aa5-b737-4ad9dca78ec3" providerId="AD" clId="Web-{C67DC69F-2041-2000-DF8A-D6124E96F192}" dt="2021-05-10T10:13:58.917" v="96" actId="1076"/>
          <ac:picMkLst>
            <pc:docMk/>
            <pc:sldMk cId="2581553648" sldId="312"/>
            <ac:picMk id="7" creationId="{FA2A83AB-DEA2-4C32-8C8A-77CA6ACAD9FC}"/>
          </ac:picMkLst>
        </pc:picChg>
        <pc:picChg chg="add mod">
          <ac:chgData name="Fionnuala Carter" userId="S::fionnuala.carter@aes.cdetb.ie::30def306-6b11-4aa5-b737-4ad9dca78ec3" providerId="AD" clId="Web-{C67DC69F-2041-2000-DF8A-D6124E96F192}" dt="2021-05-10T10:13:57.667" v="95" actId="1076"/>
          <ac:picMkLst>
            <pc:docMk/>
            <pc:sldMk cId="2581553648" sldId="312"/>
            <ac:picMk id="8" creationId="{0AE19DC2-987A-47FB-B732-4DFB65C24C41}"/>
          </ac:picMkLst>
        </pc:picChg>
        <pc:picChg chg="add mod">
          <ac:chgData name="Fionnuala Carter" userId="S::fionnuala.carter@aes.cdetb.ie::30def306-6b11-4aa5-b737-4ad9dca78ec3" providerId="AD" clId="Web-{C67DC69F-2041-2000-DF8A-D6124E96F192}" dt="2021-05-10T10:13:56.417" v="94" actId="1076"/>
          <ac:picMkLst>
            <pc:docMk/>
            <pc:sldMk cId="2581553648" sldId="312"/>
            <ac:picMk id="9" creationId="{BB84F159-16E7-45A8-8DDB-7038B9B2645A}"/>
          </ac:picMkLst>
        </pc:picChg>
        <pc:picChg chg="add mod">
          <ac:chgData name="Fionnuala Carter" userId="S::fionnuala.carter@aes.cdetb.ie::30def306-6b11-4aa5-b737-4ad9dca78ec3" providerId="AD" clId="Web-{C67DC69F-2041-2000-DF8A-D6124E96F192}" dt="2021-05-10T10:13:55.479" v="93" actId="1076"/>
          <ac:picMkLst>
            <pc:docMk/>
            <pc:sldMk cId="2581553648" sldId="312"/>
            <ac:picMk id="10" creationId="{F2D28454-CDF7-437F-961B-A6320BC1AADC}"/>
          </ac:picMkLst>
        </pc:picChg>
        <pc:picChg chg="add mod">
          <ac:chgData name="Fionnuala Carter" userId="S::fionnuala.carter@aes.cdetb.ie::30def306-6b11-4aa5-b737-4ad9dca78ec3" providerId="AD" clId="Web-{C67DC69F-2041-2000-DF8A-D6124E96F192}" dt="2021-05-10T10:13:54.401" v="92" actId="1076"/>
          <ac:picMkLst>
            <pc:docMk/>
            <pc:sldMk cId="2581553648" sldId="312"/>
            <ac:picMk id="11" creationId="{6F571F7D-4324-4717-8573-566861DFCEA6}"/>
          </ac:picMkLst>
        </pc:picChg>
        <pc:picChg chg="add mod">
          <ac:chgData name="Fionnuala Carter" userId="S::fionnuala.carter@aes.cdetb.ie::30def306-6b11-4aa5-b737-4ad9dca78ec3" providerId="AD" clId="Web-{C67DC69F-2041-2000-DF8A-D6124E96F192}" dt="2021-05-10T10:13:53.479" v="91" actId="1076"/>
          <ac:picMkLst>
            <pc:docMk/>
            <pc:sldMk cId="2581553648" sldId="312"/>
            <ac:picMk id="12" creationId="{B3AC48F4-5468-4CF9-B362-63439C03856A}"/>
          </ac:picMkLst>
        </pc:picChg>
      </pc:sldChg>
      <pc:sldChg chg="addSp delSp modSp add replId">
        <pc:chgData name="Fionnuala Carter" userId="S::fionnuala.carter@aes.cdetb.ie::30def306-6b11-4aa5-b737-4ad9dca78ec3" providerId="AD" clId="Web-{C67DC69F-2041-2000-DF8A-D6124E96F192}" dt="2021-05-10T10:20:06.513" v="120"/>
        <pc:sldMkLst>
          <pc:docMk/>
          <pc:sldMk cId="1482841897" sldId="313"/>
        </pc:sldMkLst>
        <pc:spChg chg="mod">
          <ac:chgData name="Fionnuala Carter" userId="S::fionnuala.carter@aes.cdetb.ie::30def306-6b11-4aa5-b737-4ad9dca78ec3" providerId="AD" clId="Web-{C67DC69F-2041-2000-DF8A-D6124E96F192}" dt="2021-05-10T10:20:05.060" v="119" actId="20577"/>
          <ac:spMkLst>
            <pc:docMk/>
            <pc:sldMk cId="1482841897" sldId="313"/>
            <ac:spMk id="2" creationId="{8D454969-75C3-45EB-BDB9-B2DDB6BA1134}"/>
          </ac:spMkLst>
        </pc:spChg>
        <pc:spChg chg="del">
          <ac:chgData name="Fionnuala Carter" userId="S::fionnuala.carter@aes.cdetb.ie::30def306-6b11-4aa5-b737-4ad9dca78ec3" providerId="AD" clId="Web-{C67DC69F-2041-2000-DF8A-D6124E96F192}" dt="2021-05-10T10:20:06.513" v="120"/>
          <ac:spMkLst>
            <pc:docMk/>
            <pc:sldMk cId="1482841897" sldId="313"/>
            <ac:spMk id="3" creationId="{895EF99C-F47E-4B93-B821-0AFD12BE7DED}"/>
          </ac:spMkLst>
        </pc:spChg>
        <pc:picChg chg="add mod ord">
          <ac:chgData name="Fionnuala Carter" userId="S::fionnuala.carter@aes.cdetb.ie::30def306-6b11-4aa5-b737-4ad9dca78ec3" providerId="AD" clId="Web-{C67DC69F-2041-2000-DF8A-D6124E96F192}" dt="2021-05-10T10:20:06.513" v="120"/>
          <ac:picMkLst>
            <pc:docMk/>
            <pc:sldMk cId="1482841897" sldId="313"/>
            <ac:picMk id="4" creationId="{95F32757-8192-4FFD-9228-75779EBACA0C}"/>
          </ac:picMkLst>
        </pc:picChg>
      </pc:sldChg>
      <pc:sldChg chg="addSp delSp modSp add replId">
        <pc:chgData name="Fionnuala Carter" userId="S::fionnuala.carter@aes.cdetb.ie::30def306-6b11-4aa5-b737-4ad9dca78ec3" providerId="AD" clId="Web-{C67DC69F-2041-2000-DF8A-D6124E96F192}" dt="2021-05-10T10:21:45.638" v="141" actId="1076"/>
        <pc:sldMkLst>
          <pc:docMk/>
          <pc:sldMk cId="1033331623" sldId="314"/>
        </pc:sldMkLst>
        <pc:spChg chg="mod">
          <ac:chgData name="Fionnuala Carter" userId="S::fionnuala.carter@aes.cdetb.ie::30def306-6b11-4aa5-b737-4ad9dca78ec3" providerId="AD" clId="Web-{C67DC69F-2041-2000-DF8A-D6124E96F192}" dt="2021-05-10T10:20:20.935" v="123" actId="20577"/>
          <ac:spMkLst>
            <pc:docMk/>
            <pc:sldMk cId="1033331623" sldId="314"/>
            <ac:spMk id="2" creationId="{8D454969-75C3-45EB-BDB9-B2DDB6BA1134}"/>
          </ac:spMkLst>
        </pc:spChg>
        <pc:spChg chg="del">
          <ac:chgData name="Fionnuala Carter" userId="S::fionnuala.carter@aes.cdetb.ie::30def306-6b11-4aa5-b737-4ad9dca78ec3" providerId="AD" clId="Web-{C67DC69F-2041-2000-DF8A-D6124E96F192}" dt="2021-05-10T10:20:27.903" v="124"/>
          <ac:spMkLst>
            <pc:docMk/>
            <pc:sldMk cId="1033331623" sldId="314"/>
            <ac:spMk id="3" creationId="{895EF99C-F47E-4B93-B821-0AFD12BE7DED}"/>
          </ac:spMkLst>
        </pc:spChg>
        <pc:spChg chg="add">
          <ac:chgData name="Fionnuala Carter" userId="S::fionnuala.carter@aes.cdetb.ie::30def306-6b11-4aa5-b737-4ad9dca78ec3" providerId="AD" clId="Web-{C67DC69F-2041-2000-DF8A-D6124E96F192}" dt="2021-05-10T10:20:39.950" v="127"/>
          <ac:spMkLst>
            <pc:docMk/>
            <pc:sldMk cId="1033331623" sldId="314"/>
            <ac:spMk id="5" creationId="{15D3D5A2-FA55-4DAF-89B1-0A1FCE46A3E5}"/>
          </ac:spMkLst>
        </pc:spChg>
        <pc:spChg chg="add mod">
          <ac:chgData name="Fionnuala Carter" userId="S::fionnuala.carter@aes.cdetb.ie::30def306-6b11-4aa5-b737-4ad9dca78ec3" providerId="AD" clId="Web-{C67DC69F-2041-2000-DF8A-D6124E96F192}" dt="2021-05-10T10:20:57.920" v="131" actId="1076"/>
          <ac:spMkLst>
            <pc:docMk/>
            <pc:sldMk cId="1033331623" sldId="314"/>
            <ac:spMk id="7" creationId="{039ECBC8-4FCF-4B7D-A17C-4F3FD3D7B6AC}"/>
          </ac:spMkLst>
        </pc:spChg>
        <pc:spChg chg="add mod">
          <ac:chgData name="Fionnuala Carter" userId="S::fionnuala.carter@aes.cdetb.ie::30def306-6b11-4aa5-b737-4ad9dca78ec3" providerId="AD" clId="Web-{C67DC69F-2041-2000-DF8A-D6124E96F192}" dt="2021-05-10T10:21:14.279" v="134" actId="1076"/>
          <ac:spMkLst>
            <pc:docMk/>
            <pc:sldMk cId="1033331623" sldId="314"/>
            <ac:spMk id="9" creationId="{7E7C071B-163F-45BA-94CC-667A541D6F52}"/>
          </ac:spMkLst>
        </pc:spChg>
        <pc:spChg chg="add">
          <ac:chgData name="Fionnuala Carter" userId="S::fionnuala.carter@aes.cdetb.ie::30def306-6b11-4aa5-b737-4ad9dca78ec3" providerId="AD" clId="Web-{C67DC69F-2041-2000-DF8A-D6124E96F192}" dt="2021-05-10T10:21:29.591" v="137"/>
          <ac:spMkLst>
            <pc:docMk/>
            <pc:sldMk cId="1033331623" sldId="314"/>
            <ac:spMk id="11" creationId="{3839461E-BDEB-47B7-A4E4-45D774EFE3E8}"/>
          </ac:spMkLst>
        </pc:spChg>
        <pc:spChg chg="add mod">
          <ac:chgData name="Fionnuala Carter" userId="S::fionnuala.carter@aes.cdetb.ie::30def306-6b11-4aa5-b737-4ad9dca78ec3" providerId="AD" clId="Web-{C67DC69F-2041-2000-DF8A-D6124E96F192}" dt="2021-05-10T10:21:45.638" v="141" actId="1076"/>
          <ac:spMkLst>
            <pc:docMk/>
            <pc:sldMk cId="1033331623" sldId="314"/>
            <ac:spMk id="13" creationId="{EDC88167-E34A-435B-80ED-DC7F2033B567}"/>
          </ac:spMkLst>
        </pc:spChg>
        <pc:picChg chg="add mod">
          <ac:chgData name="Fionnuala Carter" userId="S::fionnuala.carter@aes.cdetb.ie::30def306-6b11-4aa5-b737-4ad9dca78ec3" providerId="AD" clId="Web-{C67DC69F-2041-2000-DF8A-D6124E96F192}" dt="2021-05-10T10:20:33.747" v="126" actId="1076"/>
          <ac:picMkLst>
            <pc:docMk/>
            <pc:sldMk cId="1033331623" sldId="314"/>
            <ac:picMk id="4" creationId="{B5207DDB-01DD-4F87-9529-66CA767A66EA}"/>
          </ac:picMkLst>
        </pc:picChg>
        <pc:picChg chg="add mod">
          <ac:chgData name="Fionnuala Carter" userId="S::fionnuala.carter@aes.cdetb.ie::30def306-6b11-4aa5-b737-4ad9dca78ec3" providerId="AD" clId="Web-{C67DC69F-2041-2000-DF8A-D6124E96F192}" dt="2021-05-10T10:20:49.544" v="129" actId="1076"/>
          <ac:picMkLst>
            <pc:docMk/>
            <pc:sldMk cId="1033331623" sldId="314"/>
            <ac:picMk id="6" creationId="{40DA762B-1E83-4299-ACB6-43DE33E52718}"/>
          </ac:picMkLst>
        </pc:picChg>
        <pc:picChg chg="add mod">
          <ac:chgData name="Fionnuala Carter" userId="S::fionnuala.carter@aes.cdetb.ie::30def306-6b11-4aa5-b737-4ad9dca78ec3" providerId="AD" clId="Web-{C67DC69F-2041-2000-DF8A-D6124E96F192}" dt="2021-05-10T10:21:03.216" v="132"/>
          <ac:picMkLst>
            <pc:docMk/>
            <pc:sldMk cId="1033331623" sldId="314"/>
            <ac:picMk id="8" creationId="{D54D281C-DC23-4882-9FB6-33764A09E09C}"/>
          </ac:picMkLst>
        </pc:picChg>
        <pc:picChg chg="add mod">
          <ac:chgData name="Fionnuala Carter" userId="S::fionnuala.carter@aes.cdetb.ie::30def306-6b11-4aa5-b737-4ad9dca78ec3" providerId="AD" clId="Web-{C67DC69F-2041-2000-DF8A-D6124E96F192}" dt="2021-05-10T10:21:23.591" v="136" actId="1076"/>
          <ac:picMkLst>
            <pc:docMk/>
            <pc:sldMk cId="1033331623" sldId="314"/>
            <ac:picMk id="10" creationId="{450A45B2-D7E3-4EFE-A143-BDEB1508266D}"/>
          </ac:picMkLst>
        </pc:picChg>
        <pc:picChg chg="add mod">
          <ac:chgData name="Fionnuala Carter" userId="S::fionnuala.carter@aes.cdetb.ie::30def306-6b11-4aa5-b737-4ad9dca78ec3" providerId="AD" clId="Web-{C67DC69F-2041-2000-DF8A-D6124E96F192}" dt="2021-05-10T10:21:37.435" v="139" actId="1076"/>
          <ac:picMkLst>
            <pc:docMk/>
            <pc:sldMk cId="1033331623" sldId="314"/>
            <ac:picMk id="12" creationId="{FADCA27B-6D9A-40AF-A550-885B99D47519}"/>
          </ac:picMkLst>
        </pc:picChg>
      </pc:sldChg>
      <pc:sldChg chg="addSp delSp modSp add replId">
        <pc:chgData name="Fionnuala Carter" userId="S::fionnuala.carter@aes.cdetb.ie::30def306-6b11-4aa5-b737-4ad9dca78ec3" providerId="AD" clId="Web-{C67DC69F-2041-2000-DF8A-D6124E96F192}" dt="2021-05-10T10:25:44.608" v="186" actId="1076"/>
        <pc:sldMkLst>
          <pc:docMk/>
          <pc:sldMk cId="3598168144" sldId="315"/>
        </pc:sldMkLst>
        <pc:spChg chg="mod">
          <ac:chgData name="Fionnuala Carter" userId="S::fionnuala.carter@aes.cdetb.ie::30def306-6b11-4aa5-b737-4ad9dca78ec3" providerId="AD" clId="Web-{C67DC69F-2041-2000-DF8A-D6124E96F192}" dt="2021-05-10T10:22:15.138" v="143" actId="20577"/>
          <ac:spMkLst>
            <pc:docMk/>
            <pc:sldMk cId="3598168144" sldId="315"/>
            <ac:spMk id="2" creationId="{8D454969-75C3-45EB-BDB9-B2DDB6BA1134}"/>
          </ac:spMkLst>
        </pc:spChg>
        <pc:spChg chg="del">
          <ac:chgData name="Fionnuala Carter" userId="S::fionnuala.carter@aes.cdetb.ie::30def306-6b11-4aa5-b737-4ad9dca78ec3" providerId="AD" clId="Web-{C67DC69F-2041-2000-DF8A-D6124E96F192}" dt="2021-05-10T10:22:15.935" v="144"/>
          <ac:spMkLst>
            <pc:docMk/>
            <pc:sldMk cId="3598168144" sldId="315"/>
            <ac:spMk id="3" creationId="{895EF99C-F47E-4B93-B821-0AFD12BE7DED}"/>
          </ac:spMkLst>
        </pc:spChg>
        <pc:spChg chg="add mod">
          <ac:chgData name="Fionnuala Carter" userId="S::fionnuala.carter@aes.cdetb.ie::30def306-6b11-4aa5-b737-4ad9dca78ec3" providerId="AD" clId="Web-{C67DC69F-2041-2000-DF8A-D6124E96F192}" dt="2021-05-10T10:22:21.029" v="146" actId="1076"/>
          <ac:spMkLst>
            <pc:docMk/>
            <pc:sldMk cId="3598168144" sldId="315"/>
            <ac:spMk id="4" creationId="{D1E068B1-6E03-4940-98BD-05A5125749F4}"/>
          </ac:spMkLst>
        </pc:spChg>
        <pc:spChg chg="add mod">
          <ac:chgData name="Fionnuala Carter" userId="S::fionnuala.carter@aes.cdetb.ie::30def306-6b11-4aa5-b737-4ad9dca78ec3" providerId="AD" clId="Web-{C67DC69F-2041-2000-DF8A-D6124E96F192}" dt="2021-05-10T10:22:30.701" v="148" actId="1076"/>
          <ac:spMkLst>
            <pc:docMk/>
            <pc:sldMk cId="3598168144" sldId="315"/>
            <ac:spMk id="5" creationId="{F8AD4436-BB41-4B9F-BA12-B5E5F40CEBF7}"/>
          </ac:spMkLst>
        </pc:spChg>
        <pc:spChg chg="add mod">
          <ac:chgData name="Fionnuala Carter" userId="S::fionnuala.carter@aes.cdetb.ie::30def306-6b11-4aa5-b737-4ad9dca78ec3" providerId="AD" clId="Web-{C67DC69F-2041-2000-DF8A-D6124E96F192}" dt="2021-05-10T10:22:54.123" v="152" actId="1076"/>
          <ac:spMkLst>
            <pc:docMk/>
            <pc:sldMk cId="3598168144" sldId="315"/>
            <ac:spMk id="6" creationId="{0E06EBF7-251B-471C-A8FF-01BAB8D767EE}"/>
          </ac:spMkLst>
        </pc:spChg>
        <pc:spChg chg="add mod">
          <ac:chgData name="Fionnuala Carter" userId="S::fionnuala.carter@aes.cdetb.ie::30def306-6b11-4aa5-b737-4ad9dca78ec3" providerId="AD" clId="Web-{C67DC69F-2041-2000-DF8A-D6124E96F192}" dt="2021-05-10T10:23:05.326" v="154" actId="1076"/>
          <ac:spMkLst>
            <pc:docMk/>
            <pc:sldMk cId="3598168144" sldId="315"/>
            <ac:spMk id="8" creationId="{BC488C6C-14B8-4C75-9B49-3787C39F7701}"/>
          </ac:spMkLst>
        </pc:spChg>
        <pc:spChg chg="add mod">
          <ac:chgData name="Fionnuala Carter" userId="S::fionnuala.carter@aes.cdetb.ie::30def306-6b11-4aa5-b737-4ad9dca78ec3" providerId="AD" clId="Web-{C67DC69F-2041-2000-DF8A-D6124E96F192}" dt="2021-05-10T10:23:31.998" v="159" actId="1076"/>
          <ac:spMkLst>
            <pc:docMk/>
            <pc:sldMk cId="3598168144" sldId="315"/>
            <ac:spMk id="9" creationId="{19AED0AB-6C90-4762-A546-C84C18A9BDE8}"/>
          </ac:spMkLst>
        </pc:spChg>
        <pc:spChg chg="add">
          <ac:chgData name="Fionnuala Carter" userId="S::fionnuala.carter@aes.cdetb.ie::30def306-6b11-4aa5-b737-4ad9dca78ec3" providerId="AD" clId="Web-{C67DC69F-2041-2000-DF8A-D6124E96F192}" dt="2021-05-10T10:23:40.030" v="160"/>
          <ac:spMkLst>
            <pc:docMk/>
            <pc:sldMk cId="3598168144" sldId="315"/>
            <ac:spMk id="11" creationId="{B2092E71-0579-4558-B42E-76A791C72A28}"/>
          </ac:spMkLst>
        </pc:spChg>
        <pc:spChg chg="add mod">
          <ac:chgData name="Fionnuala Carter" userId="S::fionnuala.carter@aes.cdetb.ie::30def306-6b11-4aa5-b737-4ad9dca78ec3" providerId="AD" clId="Web-{C67DC69F-2041-2000-DF8A-D6124E96F192}" dt="2021-05-10T10:23:55.420" v="167" actId="1076"/>
          <ac:spMkLst>
            <pc:docMk/>
            <pc:sldMk cId="3598168144" sldId="315"/>
            <ac:spMk id="12" creationId="{B2092E71-0579-4558-B42E-76A791C72A28}"/>
          </ac:spMkLst>
        </pc:spChg>
        <pc:spChg chg="add mod">
          <ac:chgData name="Fionnuala Carter" userId="S::fionnuala.carter@aes.cdetb.ie::30def306-6b11-4aa5-b737-4ad9dca78ec3" providerId="AD" clId="Web-{C67DC69F-2041-2000-DF8A-D6124E96F192}" dt="2021-05-10T10:23:56.577" v="168" actId="1076"/>
          <ac:spMkLst>
            <pc:docMk/>
            <pc:sldMk cId="3598168144" sldId="315"/>
            <ac:spMk id="13" creationId="{B2092E71-0579-4558-B42E-76A791C72A28}"/>
          </ac:spMkLst>
        </pc:spChg>
        <pc:spChg chg="add mod">
          <ac:chgData name="Fionnuala Carter" userId="S::fionnuala.carter@aes.cdetb.ie::30def306-6b11-4aa5-b737-4ad9dca78ec3" providerId="AD" clId="Web-{C67DC69F-2041-2000-DF8A-D6124E96F192}" dt="2021-05-10T10:23:53.233" v="166" actId="1076"/>
          <ac:spMkLst>
            <pc:docMk/>
            <pc:sldMk cId="3598168144" sldId="315"/>
            <ac:spMk id="14" creationId="{B2092E71-0579-4558-B42E-76A791C72A28}"/>
          </ac:spMkLst>
        </pc:spChg>
        <pc:spChg chg="add">
          <ac:chgData name="Fionnuala Carter" userId="S::fionnuala.carter@aes.cdetb.ie::30def306-6b11-4aa5-b737-4ad9dca78ec3" providerId="AD" clId="Web-{C67DC69F-2041-2000-DF8A-D6124E96F192}" dt="2021-05-10T10:24:03.952" v="169"/>
          <ac:spMkLst>
            <pc:docMk/>
            <pc:sldMk cId="3598168144" sldId="315"/>
            <ac:spMk id="15" creationId="{7B3798C1-8649-467A-8D3D-D7976068502C}"/>
          </ac:spMkLst>
        </pc:spChg>
        <pc:spChg chg="add">
          <ac:chgData name="Fionnuala Carter" userId="S::fionnuala.carter@aes.cdetb.ie::30def306-6b11-4aa5-b737-4ad9dca78ec3" providerId="AD" clId="Web-{C67DC69F-2041-2000-DF8A-D6124E96F192}" dt="2021-05-10T10:24:30.046" v="174"/>
          <ac:spMkLst>
            <pc:docMk/>
            <pc:sldMk cId="3598168144" sldId="315"/>
            <ac:spMk id="18" creationId="{54E5ADF4-2A9D-4303-B071-51777DECD9AD}"/>
          </ac:spMkLst>
        </pc:spChg>
        <pc:spChg chg="add mod">
          <ac:chgData name="Fionnuala Carter" userId="S::fionnuala.carter@aes.cdetb.ie::30def306-6b11-4aa5-b737-4ad9dca78ec3" providerId="AD" clId="Web-{C67DC69F-2041-2000-DF8A-D6124E96F192}" dt="2021-05-10T10:24:42.608" v="176" actId="1076"/>
          <ac:spMkLst>
            <pc:docMk/>
            <pc:sldMk cId="3598168144" sldId="315"/>
            <ac:spMk id="19" creationId="{91CA5332-07B0-47D6-86D3-A0B635347BDA}"/>
          </ac:spMkLst>
        </pc:spChg>
        <pc:spChg chg="add mod">
          <ac:chgData name="Fionnuala Carter" userId="S::fionnuala.carter@aes.cdetb.ie::30def306-6b11-4aa5-b737-4ad9dca78ec3" providerId="AD" clId="Web-{C67DC69F-2041-2000-DF8A-D6124E96F192}" dt="2021-05-10T10:25:12.171" v="180" actId="1076"/>
          <ac:spMkLst>
            <pc:docMk/>
            <pc:sldMk cId="3598168144" sldId="315"/>
            <ac:spMk id="21" creationId="{2CFD63CC-65D3-461E-A1A3-1EF6C6CD7B6A}"/>
          </ac:spMkLst>
        </pc:spChg>
        <pc:spChg chg="add mod">
          <ac:chgData name="Fionnuala Carter" userId="S::fionnuala.carter@aes.cdetb.ie::30def306-6b11-4aa5-b737-4ad9dca78ec3" providerId="AD" clId="Web-{C67DC69F-2041-2000-DF8A-D6124E96F192}" dt="2021-05-10T10:25:32.796" v="184" actId="1076"/>
          <ac:spMkLst>
            <pc:docMk/>
            <pc:sldMk cId="3598168144" sldId="315"/>
            <ac:spMk id="23" creationId="{469CF04A-B392-42D6-B08D-AE8792A19B32}"/>
          </ac:spMkLst>
        </pc:spChg>
        <pc:picChg chg="add mod">
          <ac:chgData name="Fionnuala Carter" userId="S::fionnuala.carter@aes.cdetb.ie::30def306-6b11-4aa5-b737-4ad9dca78ec3" providerId="AD" clId="Web-{C67DC69F-2041-2000-DF8A-D6124E96F192}" dt="2021-05-10T10:22:49.607" v="151" actId="1076"/>
          <ac:picMkLst>
            <pc:docMk/>
            <pc:sldMk cId="3598168144" sldId="315"/>
            <ac:picMk id="7" creationId="{A66CF595-1BCC-4BCC-BDBF-A05D26FB9963}"/>
          </ac:picMkLst>
        </pc:picChg>
        <pc:picChg chg="add mod">
          <ac:chgData name="Fionnuala Carter" userId="S::fionnuala.carter@aes.cdetb.ie::30def306-6b11-4aa5-b737-4ad9dca78ec3" providerId="AD" clId="Web-{C67DC69F-2041-2000-DF8A-D6124E96F192}" dt="2021-05-10T10:23:28.451" v="158" actId="1076"/>
          <ac:picMkLst>
            <pc:docMk/>
            <pc:sldMk cId="3598168144" sldId="315"/>
            <ac:picMk id="10" creationId="{8E41BD3F-46ED-440D-82C6-B65362162336}"/>
          </ac:picMkLst>
        </pc:picChg>
        <pc:picChg chg="add mod">
          <ac:chgData name="Fionnuala Carter" userId="S::fionnuala.carter@aes.cdetb.ie::30def306-6b11-4aa5-b737-4ad9dca78ec3" providerId="AD" clId="Web-{C67DC69F-2041-2000-DF8A-D6124E96F192}" dt="2021-05-10T10:24:13.124" v="171" actId="1076"/>
          <ac:picMkLst>
            <pc:docMk/>
            <pc:sldMk cId="3598168144" sldId="315"/>
            <ac:picMk id="16" creationId="{CF0D3B2A-B007-4DE9-AED0-71877C6C9D8C}"/>
          </ac:picMkLst>
        </pc:picChg>
        <pc:picChg chg="add mod">
          <ac:chgData name="Fionnuala Carter" userId="S::fionnuala.carter@aes.cdetb.ie::30def306-6b11-4aa5-b737-4ad9dca78ec3" providerId="AD" clId="Web-{C67DC69F-2041-2000-DF8A-D6124E96F192}" dt="2021-05-10T10:24:21.452" v="173" actId="1076"/>
          <ac:picMkLst>
            <pc:docMk/>
            <pc:sldMk cId="3598168144" sldId="315"/>
            <ac:picMk id="17" creationId="{9E18A88A-F984-4846-8637-EB33B55CCEEA}"/>
          </ac:picMkLst>
        </pc:picChg>
        <pc:picChg chg="add mod">
          <ac:chgData name="Fionnuala Carter" userId="S::fionnuala.carter@aes.cdetb.ie::30def306-6b11-4aa5-b737-4ad9dca78ec3" providerId="AD" clId="Web-{C67DC69F-2041-2000-DF8A-D6124E96F192}" dt="2021-05-10T10:24:58.202" v="178" actId="1076"/>
          <ac:picMkLst>
            <pc:docMk/>
            <pc:sldMk cId="3598168144" sldId="315"/>
            <ac:picMk id="20" creationId="{C0F778A0-70F3-413C-AEF7-980ACEEB5148}"/>
          </ac:picMkLst>
        </pc:picChg>
        <pc:picChg chg="add mod">
          <ac:chgData name="Fionnuala Carter" userId="S::fionnuala.carter@aes.cdetb.ie::30def306-6b11-4aa5-b737-4ad9dca78ec3" providerId="AD" clId="Web-{C67DC69F-2041-2000-DF8A-D6124E96F192}" dt="2021-05-10T10:25:22.405" v="182" actId="1076"/>
          <ac:picMkLst>
            <pc:docMk/>
            <pc:sldMk cId="3598168144" sldId="315"/>
            <ac:picMk id="22" creationId="{78E50120-4439-4FC5-9947-A46670759DF3}"/>
          </ac:picMkLst>
        </pc:picChg>
        <pc:picChg chg="add mod">
          <ac:chgData name="Fionnuala Carter" userId="S::fionnuala.carter@aes.cdetb.ie::30def306-6b11-4aa5-b737-4ad9dca78ec3" providerId="AD" clId="Web-{C67DC69F-2041-2000-DF8A-D6124E96F192}" dt="2021-05-10T10:25:44.608" v="186" actId="1076"/>
          <ac:picMkLst>
            <pc:docMk/>
            <pc:sldMk cId="3598168144" sldId="315"/>
            <ac:picMk id="24" creationId="{9B9522F9-494C-4A48-8CAE-B27F8FDB6CD5}"/>
          </ac:picMkLst>
        </pc:picChg>
      </pc:sldChg>
      <pc:sldChg chg="addSp modSp new">
        <pc:chgData name="Fionnuala Carter" userId="S::fionnuala.carter@aes.cdetb.ie::30def306-6b11-4aa5-b737-4ad9dca78ec3" providerId="AD" clId="Web-{C67DC69F-2041-2000-DF8A-D6124E96F192}" dt="2021-05-10T10:27:39.937" v="204"/>
        <pc:sldMkLst>
          <pc:docMk/>
          <pc:sldMk cId="2025225971" sldId="316"/>
        </pc:sldMkLst>
        <pc:spChg chg="mod">
          <ac:chgData name="Fionnuala Carter" userId="S::fionnuala.carter@aes.cdetb.ie::30def306-6b11-4aa5-b737-4ad9dca78ec3" providerId="AD" clId="Web-{C67DC69F-2041-2000-DF8A-D6124E96F192}" dt="2021-05-10T10:27:38.500" v="203" actId="20577"/>
          <ac:spMkLst>
            <pc:docMk/>
            <pc:sldMk cId="2025225971" sldId="316"/>
            <ac:spMk id="2" creationId="{49E062B1-7B24-45DE-BAE7-12A19962F505}"/>
          </ac:spMkLst>
        </pc:spChg>
        <pc:graphicFrameChg chg="add">
          <ac:chgData name="Fionnuala Carter" userId="S::fionnuala.carter@aes.cdetb.ie::30def306-6b11-4aa5-b737-4ad9dca78ec3" providerId="AD" clId="Web-{C67DC69F-2041-2000-DF8A-D6124E96F192}" dt="2021-05-10T10:27:39.937" v="204"/>
          <ac:graphicFrameMkLst>
            <pc:docMk/>
            <pc:sldMk cId="2025225971" sldId="316"/>
            <ac:graphicFrameMk id="4" creationId="{ED75046A-82CB-4913-B800-EC70D13BE918}"/>
          </ac:graphicFrameMkLst>
        </pc:graphicFrameChg>
      </pc:sldChg>
      <pc:sldChg chg="addSp modSp add replId">
        <pc:chgData name="Fionnuala Carter" userId="S::fionnuala.carter@aes.cdetb.ie::30def306-6b11-4aa5-b737-4ad9dca78ec3" providerId="AD" clId="Web-{C67DC69F-2041-2000-DF8A-D6124E96F192}" dt="2021-05-10T10:28:01.406" v="207"/>
        <pc:sldMkLst>
          <pc:docMk/>
          <pc:sldMk cId="185426616" sldId="317"/>
        </pc:sldMkLst>
        <pc:spChg chg="mod">
          <ac:chgData name="Fionnuala Carter" userId="S::fionnuala.carter@aes.cdetb.ie::30def306-6b11-4aa5-b737-4ad9dca78ec3" providerId="AD" clId="Web-{C67DC69F-2041-2000-DF8A-D6124E96F192}" dt="2021-05-10T10:28:00.297" v="206" actId="20577"/>
          <ac:spMkLst>
            <pc:docMk/>
            <pc:sldMk cId="185426616" sldId="317"/>
            <ac:spMk id="2" creationId="{49E062B1-7B24-45DE-BAE7-12A19962F505}"/>
          </ac:spMkLst>
        </pc:spChg>
        <pc:graphicFrameChg chg="add">
          <ac:chgData name="Fionnuala Carter" userId="S::fionnuala.carter@aes.cdetb.ie::30def306-6b11-4aa5-b737-4ad9dca78ec3" providerId="AD" clId="Web-{C67DC69F-2041-2000-DF8A-D6124E96F192}" dt="2021-05-10T10:28:01.406" v="207"/>
          <ac:graphicFrameMkLst>
            <pc:docMk/>
            <pc:sldMk cId="185426616" sldId="317"/>
            <ac:graphicFrameMk id="4" creationId="{4E91149D-583E-4F9E-A6DC-3194394BF151}"/>
          </ac:graphicFrameMkLst>
        </pc:graphicFrameChg>
      </pc:sldChg>
      <pc:sldChg chg="addSp delSp modSp add replId">
        <pc:chgData name="Fionnuala Carter" userId="S::fionnuala.carter@aes.cdetb.ie::30def306-6b11-4aa5-b737-4ad9dca78ec3" providerId="AD" clId="Web-{C67DC69F-2041-2000-DF8A-D6124E96F192}" dt="2021-05-10T10:29:11.532" v="217" actId="20577"/>
        <pc:sldMkLst>
          <pc:docMk/>
          <pc:sldMk cId="2260155619" sldId="318"/>
        </pc:sldMkLst>
        <pc:spChg chg="mod">
          <ac:chgData name="Fionnuala Carter" userId="S::fionnuala.carter@aes.cdetb.ie::30def306-6b11-4aa5-b737-4ad9dca78ec3" providerId="AD" clId="Web-{C67DC69F-2041-2000-DF8A-D6124E96F192}" dt="2021-05-10T10:29:11.532" v="217" actId="20577"/>
          <ac:spMkLst>
            <pc:docMk/>
            <pc:sldMk cId="2260155619" sldId="318"/>
            <ac:spMk id="2" creationId="{49E062B1-7B24-45DE-BAE7-12A19962F505}"/>
          </ac:spMkLst>
        </pc:spChg>
        <pc:graphicFrameChg chg="add del">
          <ac:chgData name="Fionnuala Carter" userId="S::fionnuala.carter@aes.cdetb.ie::30def306-6b11-4aa5-b737-4ad9dca78ec3" providerId="AD" clId="Web-{C67DC69F-2041-2000-DF8A-D6124E96F192}" dt="2021-05-10T10:28:53.610" v="215"/>
          <ac:graphicFrameMkLst>
            <pc:docMk/>
            <pc:sldMk cId="2260155619" sldId="318"/>
            <ac:graphicFrameMk id="4" creationId="{4E91149D-583E-4F9E-A6DC-3194394BF151}"/>
          </ac:graphicFrameMkLst>
        </pc:graphicFrameChg>
      </pc:sldChg>
      <pc:sldChg chg="addSp delSp modSp add ord replId">
        <pc:chgData name="Fionnuala Carter" userId="S::fionnuala.carter@aes.cdetb.ie::30def306-6b11-4aa5-b737-4ad9dca78ec3" providerId="AD" clId="Web-{C67DC69F-2041-2000-DF8A-D6124E96F192}" dt="2021-05-10T10:27:20.078" v="201"/>
        <pc:sldMkLst>
          <pc:docMk/>
          <pc:sldMk cId="2343953779" sldId="319"/>
        </pc:sldMkLst>
        <pc:spChg chg="mod">
          <ac:chgData name="Fionnuala Carter" userId="S::fionnuala.carter@aes.cdetb.ie::30def306-6b11-4aa5-b737-4ad9dca78ec3" providerId="AD" clId="Web-{C67DC69F-2041-2000-DF8A-D6124E96F192}" dt="2021-05-10T10:26:24.484" v="192" actId="20577"/>
          <ac:spMkLst>
            <pc:docMk/>
            <pc:sldMk cId="2343953779" sldId="319"/>
            <ac:spMk id="2" creationId="{49E062B1-7B24-45DE-BAE7-12A19962F505}"/>
          </ac:spMkLst>
        </pc:spChg>
        <pc:spChg chg="del">
          <ac:chgData name="Fionnuala Carter" userId="S::fionnuala.carter@aes.cdetb.ie::30def306-6b11-4aa5-b737-4ad9dca78ec3" providerId="AD" clId="Web-{C67DC69F-2041-2000-DF8A-D6124E96F192}" dt="2021-05-10T10:26:31.577" v="193"/>
          <ac:spMkLst>
            <pc:docMk/>
            <pc:sldMk cId="2343953779" sldId="319"/>
            <ac:spMk id="3" creationId="{58988863-6608-46FC-B999-7FF62B39A6F9}"/>
          </ac:spMkLst>
        </pc:spChg>
        <pc:spChg chg="add">
          <ac:chgData name="Fionnuala Carter" userId="S::fionnuala.carter@aes.cdetb.ie::30def306-6b11-4aa5-b737-4ad9dca78ec3" providerId="AD" clId="Web-{C67DC69F-2041-2000-DF8A-D6124E96F192}" dt="2021-05-10T10:26:32.859" v="194"/>
          <ac:spMkLst>
            <pc:docMk/>
            <pc:sldMk cId="2343953779" sldId="319"/>
            <ac:spMk id="4" creationId="{04B74FFA-FF9B-4154-978F-6DD29E5D1B14}"/>
          </ac:spMkLst>
        </pc:spChg>
        <pc:spChg chg="add">
          <ac:chgData name="Fionnuala Carter" userId="S::fionnuala.carter@aes.cdetb.ie::30def306-6b11-4aa5-b737-4ad9dca78ec3" providerId="AD" clId="Web-{C67DC69F-2041-2000-DF8A-D6124E96F192}" dt="2021-05-10T10:26:39.656" v="195"/>
          <ac:spMkLst>
            <pc:docMk/>
            <pc:sldMk cId="2343953779" sldId="319"/>
            <ac:spMk id="5" creationId="{FE9448FB-749C-4194-A53F-BCFFAADC954D}"/>
          </ac:spMkLst>
        </pc:spChg>
        <pc:spChg chg="add">
          <ac:chgData name="Fionnuala Carter" userId="S::fionnuala.carter@aes.cdetb.ie::30def306-6b11-4aa5-b737-4ad9dca78ec3" providerId="AD" clId="Web-{C67DC69F-2041-2000-DF8A-D6124E96F192}" dt="2021-05-10T10:26:46.562" v="196"/>
          <ac:spMkLst>
            <pc:docMk/>
            <pc:sldMk cId="2343953779" sldId="319"/>
            <ac:spMk id="6" creationId="{5061AEFD-3108-4876-A7F1-6C72FA2D7839}"/>
          </ac:spMkLst>
        </pc:spChg>
        <pc:spChg chg="add">
          <ac:chgData name="Fionnuala Carter" userId="S::fionnuala.carter@aes.cdetb.ie::30def306-6b11-4aa5-b737-4ad9dca78ec3" providerId="AD" clId="Web-{C67DC69F-2041-2000-DF8A-D6124E96F192}" dt="2021-05-10T10:26:53.359" v="197"/>
          <ac:spMkLst>
            <pc:docMk/>
            <pc:sldMk cId="2343953779" sldId="319"/>
            <ac:spMk id="7" creationId="{7AC063EE-2E47-42E7-A37C-E02BB9BC574C}"/>
          </ac:spMkLst>
        </pc:spChg>
        <pc:spChg chg="add">
          <ac:chgData name="Fionnuala Carter" userId="S::fionnuala.carter@aes.cdetb.ie::30def306-6b11-4aa5-b737-4ad9dca78ec3" providerId="AD" clId="Web-{C67DC69F-2041-2000-DF8A-D6124E96F192}" dt="2021-05-10T10:27:01.984" v="198"/>
          <ac:spMkLst>
            <pc:docMk/>
            <pc:sldMk cId="2343953779" sldId="319"/>
            <ac:spMk id="8" creationId="{F9EE2B7D-1F26-4980-88C5-533725612BAA}"/>
          </ac:spMkLst>
        </pc:spChg>
        <pc:spChg chg="add">
          <ac:chgData name="Fionnuala Carter" userId="S::fionnuala.carter@aes.cdetb.ie::30def306-6b11-4aa5-b737-4ad9dca78ec3" providerId="AD" clId="Web-{C67DC69F-2041-2000-DF8A-D6124E96F192}" dt="2021-05-10T10:27:08.953" v="199"/>
          <ac:spMkLst>
            <pc:docMk/>
            <pc:sldMk cId="2343953779" sldId="319"/>
            <ac:spMk id="9" creationId="{019B8511-644E-4F11-AA3B-4C7ACEC58F69}"/>
          </ac:spMkLst>
        </pc:spChg>
        <pc:spChg chg="add">
          <ac:chgData name="Fionnuala Carter" userId="S::fionnuala.carter@aes.cdetb.ie::30def306-6b11-4aa5-b737-4ad9dca78ec3" providerId="AD" clId="Web-{C67DC69F-2041-2000-DF8A-D6124E96F192}" dt="2021-05-10T10:27:16.296" v="200"/>
          <ac:spMkLst>
            <pc:docMk/>
            <pc:sldMk cId="2343953779" sldId="319"/>
            <ac:spMk id="10" creationId="{C080FE06-D2F3-4860-A3C4-6E4C84E0FA80}"/>
          </ac:spMkLst>
        </pc:spChg>
      </pc:sldChg>
      <pc:sldChg chg="addSp add replId">
        <pc:chgData name="Fionnuala Carter" userId="S::fionnuala.carter@aes.cdetb.ie::30def306-6b11-4aa5-b737-4ad9dca78ec3" providerId="AD" clId="Web-{C67DC69F-2041-2000-DF8A-D6124E96F192}" dt="2021-05-10T10:29:27.985" v="220"/>
        <pc:sldMkLst>
          <pc:docMk/>
          <pc:sldMk cId="1133420552" sldId="320"/>
        </pc:sldMkLst>
        <pc:spChg chg="add">
          <ac:chgData name="Fionnuala Carter" userId="S::fionnuala.carter@aes.cdetb.ie::30def306-6b11-4aa5-b737-4ad9dca78ec3" providerId="AD" clId="Web-{C67DC69F-2041-2000-DF8A-D6124E96F192}" dt="2021-05-10T10:29:13.282" v="218"/>
          <ac:spMkLst>
            <pc:docMk/>
            <pc:sldMk cId="1133420552" sldId="320"/>
            <ac:spMk id="4" creationId="{8B3C2CA0-8245-45A5-AD2B-0DC39B999639}"/>
          </ac:spMkLst>
        </pc:spChg>
        <pc:spChg chg="add">
          <ac:chgData name="Fionnuala Carter" userId="S::fionnuala.carter@aes.cdetb.ie::30def306-6b11-4aa5-b737-4ad9dca78ec3" providerId="AD" clId="Web-{C67DC69F-2041-2000-DF8A-D6124E96F192}" dt="2021-05-10T10:29:21.188" v="219"/>
          <ac:spMkLst>
            <pc:docMk/>
            <pc:sldMk cId="1133420552" sldId="320"/>
            <ac:spMk id="5" creationId="{0653638A-6C7A-4959-9D5D-0430B4330D23}"/>
          </ac:spMkLst>
        </pc:spChg>
        <pc:spChg chg="add">
          <ac:chgData name="Fionnuala Carter" userId="S::fionnuala.carter@aes.cdetb.ie::30def306-6b11-4aa5-b737-4ad9dca78ec3" providerId="AD" clId="Web-{C67DC69F-2041-2000-DF8A-D6124E96F192}" dt="2021-05-10T10:29:27.985" v="220"/>
          <ac:spMkLst>
            <pc:docMk/>
            <pc:sldMk cId="1133420552" sldId="320"/>
            <ac:spMk id="6" creationId="{C478378F-161B-4148-B97B-561552E16E9E}"/>
          </ac:spMkLst>
        </pc:spChg>
      </pc:sldChg>
      <pc:sldChg chg="addSp add replId">
        <pc:chgData name="Fionnuala Carter" userId="S::fionnuala.carter@aes.cdetb.ie::30def306-6b11-4aa5-b737-4ad9dca78ec3" providerId="AD" clId="Web-{C67DC69F-2041-2000-DF8A-D6124E96F192}" dt="2021-05-10T10:29:57.079" v="223"/>
        <pc:sldMkLst>
          <pc:docMk/>
          <pc:sldMk cId="3815104395" sldId="321"/>
        </pc:sldMkLst>
        <pc:spChg chg="add">
          <ac:chgData name="Fionnuala Carter" userId="S::fionnuala.carter@aes.cdetb.ie::30def306-6b11-4aa5-b737-4ad9dca78ec3" providerId="AD" clId="Web-{C67DC69F-2041-2000-DF8A-D6124E96F192}" dt="2021-05-10T10:29:41.844" v="221"/>
          <ac:spMkLst>
            <pc:docMk/>
            <pc:sldMk cId="3815104395" sldId="321"/>
            <ac:spMk id="4" creationId="{D8FF4801-452F-43A5-952C-2C6002D096EC}"/>
          </ac:spMkLst>
        </pc:spChg>
        <pc:graphicFrameChg chg="add">
          <ac:chgData name="Fionnuala Carter" userId="S::fionnuala.carter@aes.cdetb.ie::30def306-6b11-4aa5-b737-4ad9dca78ec3" providerId="AD" clId="Web-{C67DC69F-2041-2000-DF8A-D6124E96F192}" dt="2021-05-10T10:29:49.969" v="222"/>
          <ac:graphicFrameMkLst>
            <pc:docMk/>
            <pc:sldMk cId="3815104395" sldId="321"/>
            <ac:graphicFrameMk id="5" creationId="{6D81B373-4477-4DB3-B8B5-BB5E21A932BE}"/>
          </ac:graphicFrameMkLst>
        </pc:graphicFrameChg>
        <pc:graphicFrameChg chg="add">
          <ac:chgData name="Fionnuala Carter" userId="S::fionnuala.carter@aes.cdetb.ie::30def306-6b11-4aa5-b737-4ad9dca78ec3" providerId="AD" clId="Web-{C67DC69F-2041-2000-DF8A-D6124E96F192}" dt="2021-05-10T10:29:57.079" v="223"/>
          <ac:graphicFrameMkLst>
            <pc:docMk/>
            <pc:sldMk cId="3815104395" sldId="321"/>
            <ac:graphicFrameMk id="9" creationId="{9CCDEE2E-55EA-4996-8002-91D1B644E703}"/>
          </ac:graphicFrameMkLst>
        </pc:graphicFrameChg>
      </pc:sldChg>
      <pc:sldChg chg="addSp add replId">
        <pc:chgData name="Fionnuala Carter" userId="S::fionnuala.carter@aes.cdetb.ie::30def306-6b11-4aa5-b737-4ad9dca78ec3" providerId="AD" clId="Web-{C67DC69F-2041-2000-DF8A-D6124E96F192}" dt="2021-05-10T10:30:14.954" v="225"/>
        <pc:sldMkLst>
          <pc:docMk/>
          <pc:sldMk cId="629499031" sldId="322"/>
        </pc:sldMkLst>
        <pc:spChg chg="add">
          <ac:chgData name="Fionnuala Carter" userId="S::fionnuala.carter@aes.cdetb.ie::30def306-6b11-4aa5-b737-4ad9dca78ec3" providerId="AD" clId="Web-{C67DC69F-2041-2000-DF8A-D6124E96F192}" dt="2021-05-10T10:30:07.766" v="224"/>
          <ac:spMkLst>
            <pc:docMk/>
            <pc:sldMk cId="629499031" sldId="322"/>
            <ac:spMk id="4" creationId="{1D643665-E13A-4555-944D-DBAA1A1443B2}"/>
          </ac:spMkLst>
        </pc:spChg>
        <pc:spChg chg="add">
          <ac:chgData name="Fionnuala Carter" userId="S::fionnuala.carter@aes.cdetb.ie::30def306-6b11-4aa5-b737-4ad9dca78ec3" providerId="AD" clId="Web-{C67DC69F-2041-2000-DF8A-D6124E96F192}" dt="2021-05-10T10:30:14.954" v="225"/>
          <ac:spMkLst>
            <pc:docMk/>
            <pc:sldMk cId="629499031" sldId="322"/>
            <ac:spMk id="5" creationId="{E2917ADC-BC39-4758-B8EC-F4593B74ADA4}"/>
          </ac:spMkLst>
        </pc:spChg>
      </pc:sldChg>
      <pc:sldChg chg="addSp add replId">
        <pc:chgData name="Fionnuala Carter" userId="S::fionnuala.carter@aes.cdetb.ie::30def306-6b11-4aa5-b737-4ad9dca78ec3" providerId="AD" clId="Web-{C67DC69F-2041-2000-DF8A-D6124E96F192}" dt="2021-05-10T10:30:52.970" v="230"/>
        <pc:sldMkLst>
          <pc:docMk/>
          <pc:sldMk cId="1077386954" sldId="323"/>
        </pc:sldMkLst>
        <pc:spChg chg="add">
          <ac:chgData name="Fionnuala Carter" userId="S::fionnuala.carter@aes.cdetb.ie::30def306-6b11-4aa5-b737-4ad9dca78ec3" providerId="AD" clId="Web-{C67DC69F-2041-2000-DF8A-D6124E96F192}" dt="2021-05-10T10:30:27.048" v="226"/>
          <ac:spMkLst>
            <pc:docMk/>
            <pc:sldMk cId="1077386954" sldId="323"/>
            <ac:spMk id="4" creationId="{379716F3-78FA-4184-85B2-5161A2EEC96C}"/>
          </ac:spMkLst>
        </pc:spChg>
        <pc:spChg chg="add">
          <ac:chgData name="Fionnuala Carter" userId="S::fionnuala.carter@aes.cdetb.ie::30def306-6b11-4aa5-b737-4ad9dca78ec3" providerId="AD" clId="Web-{C67DC69F-2041-2000-DF8A-D6124E96F192}" dt="2021-05-10T10:30:34.282" v="227"/>
          <ac:spMkLst>
            <pc:docMk/>
            <pc:sldMk cId="1077386954" sldId="323"/>
            <ac:spMk id="5" creationId="{272CFD5E-EF18-467E-A530-5F49FA229880}"/>
          </ac:spMkLst>
        </pc:spChg>
        <pc:picChg chg="add">
          <ac:chgData name="Fionnuala Carter" userId="S::fionnuala.carter@aes.cdetb.ie::30def306-6b11-4aa5-b737-4ad9dca78ec3" providerId="AD" clId="Web-{C67DC69F-2041-2000-DF8A-D6124E96F192}" dt="2021-05-10T10:30:41.391" v="228"/>
          <ac:picMkLst>
            <pc:docMk/>
            <pc:sldMk cId="1077386954" sldId="323"/>
            <ac:picMk id="6" creationId="{4908F6AB-F601-4B26-8FDE-68F19E2537DA}"/>
          </ac:picMkLst>
        </pc:picChg>
        <pc:picChg chg="add">
          <ac:chgData name="Fionnuala Carter" userId="S::fionnuala.carter@aes.cdetb.ie::30def306-6b11-4aa5-b737-4ad9dca78ec3" providerId="AD" clId="Web-{C67DC69F-2041-2000-DF8A-D6124E96F192}" dt="2021-05-10T10:30:47.157" v="229"/>
          <ac:picMkLst>
            <pc:docMk/>
            <pc:sldMk cId="1077386954" sldId="323"/>
            <ac:picMk id="7" creationId="{0B40B401-F663-4E76-9E85-FB11CF14F456}"/>
          </ac:picMkLst>
        </pc:picChg>
        <pc:picChg chg="add">
          <ac:chgData name="Fionnuala Carter" userId="S::fionnuala.carter@aes.cdetb.ie::30def306-6b11-4aa5-b737-4ad9dca78ec3" providerId="AD" clId="Web-{C67DC69F-2041-2000-DF8A-D6124E96F192}" dt="2021-05-10T10:30:52.970" v="230"/>
          <ac:picMkLst>
            <pc:docMk/>
            <pc:sldMk cId="1077386954" sldId="323"/>
            <ac:picMk id="8" creationId="{6A559052-319A-44DC-BC54-335DBC8A5CD2}"/>
          </ac:picMkLst>
        </pc:picChg>
      </pc:sldChg>
      <pc:sldChg chg="addSp add replId">
        <pc:chgData name="Fionnuala Carter" userId="S::fionnuala.carter@aes.cdetb.ie::30def306-6b11-4aa5-b737-4ad9dca78ec3" providerId="AD" clId="Web-{C67DC69F-2041-2000-DF8A-D6124E96F192}" dt="2021-05-10T10:31:14.860" v="232"/>
        <pc:sldMkLst>
          <pc:docMk/>
          <pc:sldMk cId="1745080985" sldId="324"/>
        </pc:sldMkLst>
        <pc:spChg chg="add">
          <ac:chgData name="Fionnuala Carter" userId="S::fionnuala.carter@aes.cdetb.ie::30def306-6b11-4aa5-b737-4ad9dca78ec3" providerId="AD" clId="Web-{C67DC69F-2041-2000-DF8A-D6124E96F192}" dt="2021-05-10T10:31:07.767" v="231"/>
          <ac:spMkLst>
            <pc:docMk/>
            <pc:sldMk cId="1745080985" sldId="324"/>
            <ac:spMk id="4" creationId="{94845544-1003-479C-8ABB-07454D06AEE9}"/>
          </ac:spMkLst>
        </pc:spChg>
        <pc:spChg chg="add">
          <ac:chgData name="Fionnuala Carter" userId="S::fionnuala.carter@aes.cdetb.ie::30def306-6b11-4aa5-b737-4ad9dca78ec3" providerId="AD" clId="Web-{C67DC69F-2041-2000-DF8A-D6124E96F192}" dt="2021-05-10T10:31:14.860" v="232"/>
          <ac:spMkLst>
            <pc:docMk/>
            <pc:sldMk cId="1745080985" sldId="324"/>
            <ac:spMk id="5" creationId="{F5A496E9-8919-4146-BC3F-AD2655CB50E2}"/>
          </ac:spMkLst>
        </pc:spChg>
      </pc:sldChg>
      <pc:sldChg chg="addSp delSp modSp add replId">
        <pc:chgData name="Fionnuala Carter" userId="S::fionnuala.carter@aes.cdetb.ie::30def306-6b11-4aa5-b737-4ad9dca78ec3" providerId="AD" clId="Web-{C67DC69F-2041-2000-DF8A-D6124E96F192}" dt="2021-05-10T10:32:10.720" v="235" actId="1076"/>
        <pc:sldMkLst>
          <pc:docMk/>
          <pc:sldMk cId="2432461965" sldId="325"/>
        </pc:sldMkLst>
        <pc:spChg chg="del">
          <ac:chgData name="Fionnuala Carter" userId="S::fionnuala.carter@aes.cdetb.ie::30def306-6b11-4aa5-b737-4ad9dca78ec3" providerId="AD" clId="Web-{C67DC69F-2041-2000-DF8A-D6124E96F192}" dt="2021-05-10T10:31:55.220" v="233"/>
          <ac:spMkLst>
            <pc:docMk/>
            <pc:sldMk cId="2432461965" sldId="325"/>
            <ac:spMk id="3" creationId="{58988863-6608-46FC-B999-7FF62B39A6F9}"/>
          </ac:spMkLst>
        </pc:spChg>
        <pc:spChg chg="add mod">
          <ac:chgData name="Fionnuala Carter" userId="S::fionnuala.carter@aes.cdetb.ie::30def306-6b11-4aa5-b737-4ad9dca78ec3" providerId="AD" clId="Web-{C67DC69F-2041-2000-DF8A-D6124E96F192}" dt="2021-05-10T10:32:10.720" v="235" actId="1076"/>
          <ac:spMkLst>
            <pc:docMk/>
            <pc:sldMk cId="2432461965" sldId="325"/>
            <ac:spMk id="5" creationId="{2CCB4B63-0606-4642-A61B-1A184EC89D61}"/>
          </ac:spMkLst>
        </pc:spChg>
        <pc:picChg chg="add mod ord">
          <ac:chgData name="Fionnuala Carter" userId="S::fionnuala.carter@aes.cdetb.ie::30def306-6b11-4aa5-b737-4ad9dca78ec3" providerId="AD" clId="Web-{C67DC69F-2041-2000-DF8A-D6124E96F192}" dt="2021-05-10T10:31:55.220" v="233"/>
          <ac:picMkLst>
            <pc:docMk/>
            <pc:sldMk cId="2432461965" sldId="325"/>
            <ac:picMk id="4" creationId="{596B8FBA-814D-4E56-A86E-F055F8A0FEB0}"/>
          </ac:picMkLst>
        </pc:picChg>
      </pc:sldChg>
      <pc:sldChg chg="modSp add ord replId">
        <pc:chgData name="Fionnuala Carter" userId="S::fionnuala.carter@aes.cdetb.ie::30def306-6b11-4aa5-b737-4ad9dca78ec3" providerId="AD" clId="Web-{C67DC69F-2041-2000-DF8A-D6124E96F192}" dt="2021-05-10T10:35:35.909" v="251" actId="20577"/>
        <pc:sldMkLst>
          <pc:docMk/>
          <pc:sldMk cId="3619503070" sldId="326"/>
        </pc:sldMkLst>
        <pc:spChg chg="mod">
          <ac:chgData name="Fionnuala Carter" userId="S::fionnuala.carter@aes.cdetb.ie::30def306-6b11-4aa5-b737-4ad9dca78ec3" providerId="AD" clId="Web-{C67DC69F-2041-2000-DF8A-D6124E96F192}" dt="2021-05-10T10:35:35.909" v="251" actId="20577"/>
          <ac:spMkLst>
            <pc:docMk/>
            <pc:sldMk cId="3619503070" sldId="326"/>
            <ac:spMk id="2" creationId="{599E19EA-79AE-4BAD-9D64-086B1F1D805D}"/>
          </ac:spMkLst>
        </pc:spChg>
      </pc:sldChg>
      <pc:sldChg chg="modSp new">
        <pc:chgData name="Fionnuala Carter" userId="S::fionnuala.carter@aes.cdetb.ie::30def306-6b11-4aa5-b737-4ad9dca78ec3" providerId="AD" clId="Web-{C67DC69F-2041-2000-DF8A-D6124E96F192}" dt="2021-05-10T10:35:52.237" v="260" actId="20577"/>
        <pc:sldMkLst>
          <pc:docMk/>
          <pc:sldMk cId="421482964" sldId="327"/>
        </pc:sldMkLst>
        <pc:spChg chg="mod">
          <ac:chgData name="Fionnuala Carter" userId="S::fionnuala.carter@aes.cdetb.ie::30def306-6b11-4aa5-b737-4ad9dca78ec3" providerId="AD" clId="Web-{C67DC69F-2041-2000-DF8A-D6124E96F192}" dt="2021-05-10T10:35:52.237" v="260" actId="20577"/>
          <ac:spMkLst>
            <pc:docMk/>
            <pc:sldMk cId="421482964" sldId="327"/>
            <ac:spMk id="2" creationId="{359C61D5-479E-4B43-AD86-50D89DA21899}"/>
          </ac:spMkLst>
        </pc:spChg>
      </pc:sldChg>
      <pc:sldChg chg="modSp new">
        <pc:chgData name="Fionnuala Carter" userId="S::fionnuala.carter@aes.cdetb.ie::30def306-6b11-4aa5-b737-4ad9dca78ec3" providerId="AD" clId="Web-{C67DC69F-2041-2000-DF8A-D6124E96F192}" dt="2021-05-10T10:43:08.771" v="271" actId="20577"/>
        <pc:sldMkLst>
          <pc:docMk/>
          <pc:sldMk cId="3579333069" sldId="328"/>
        </pc:sldMkLst>
        <pc:spChg chg="mod">
          <ac:chgData name="Fionnuala Carter" userId="S::fionnuala.carter@aes.cdetb.ie::30def306-6b11-4aa5-b737-4ad9dca78ec3" providerId="AD" clId="Web-{C67DC69F-2041-2000-DF8A-D6124E96F192}" dt="2021-05-10T10:42:49.302" v="265" actId="20577"/>
          <ac:spMkLst>
            <pc:docMk/>
            <pc:sldMk cId="3579333069" sldId="328"/>
            <ac:spMk id="2" creationId="{38736424-5538-4BF4-AF79-3924E10E40CE}"/>
          </ac:spMkLst>
        </pc:spChg>
        <pc:spChg chg="mod">
          <ac:chgData name="Fionnuala Carter" userId="S::fionnuala.carter@aes.cdetb.ie::30def306-6b11-4aa5-b737-4ad9dca78ec3" providerId="AD" clId="Web-{C67DC69F-2041-2000-DF8A-D6124E96F192}" dt="2021-05-10T10:43:08.771" v="271" actId="20577"/>
          <ac:spMkLst>
            <pc:docMk/>
            <pc:sldMk cId="3579333069" sldId="328"/>
            <ac:spMk id="3" creationId="{4327007F-7300-4222-BFEC-295DEF3B56A5}"/>
          </ac:spMkLst>
        </pc:spChg>
      </pc:sldChg>
      <pc:sldChg chg="addSp delSp modSp add replId">
        <pc:chgData name="Fionnuala Carter" userId="S::fionnuala.carter@aes.cdetb.ie::30def306-6b11-4aa5-b737-4ad9dca78ec3" providerId="AD" clId="Web-{C67DC69F-2041-2000-DF8A-D6124E96F192}" dt="2021-05-10T10:51:52.821" v="457" actId="1076"/>
        <pc:sldMkLst>
          <pc:docMk/>
          <pc:sldMk cId="177462157" sldId="329"/>
        </pc:sldMkLst>
        <pc:spChg chg="mod">
          <ac:chgData name="Fionnuala Carter" userId="S::fionnuala.carter@aes.cdetb.ie::30def306-6b11-4aa5-b737-4ad9dca78ec3" providerId="AD" clId="Web-{C67DC69F-2041-2000-DF8A-D6124E96F192}" dt="2021-05-10T10:51:41.242" v="454" actId="20577"/>
          <ac:spMkLst>
            <pc:docMk/>
            <pc:sldMk cId="177462157" sldId="329"/>
            <ac:spMk id="2" creationId="{38736424-5538-4BF4-AF79-3924E10E40CE}"/>
          </ac:spMkLst>
        </pc:spChg>
        <pc:spChg chg="del">
          <ac:chgData name="Fionnuala Carter" userId="S::fionnuala.carter@aes.cdetb.ie::30def306-6b11-4aa5-b737-4ad9dca78ec3" providerId="AD" clId="Web-{C67DC69F-2041-2000-DF8A-D6124E96F192}" dt="2021-05-10T10:51:43.836" v="455"/>
          <ac:spMkLst>
            <pc:docMk/>
            <pc:sldMk cId="177462157" sldId="329"/>
            <ac:spMk id="3" creationId="{4327007F-7300-4222-BFEC-295DEF3B56A5}"/>
          </ac:spMkLst>
        </pc:spChg>
        <pc:spChg chg="add del mod">
          <ac:chgData name="Fionnuala Carter" userId="S::fionnuala.carter@aes.cdetb.ie::30def306-6b11-4aa5-b737-4ad9dca78ec3" providerId="AD" clId="Web-{C67DC69F-2041-2000-DF8A-D6124E96F192}" dt="2021-05-10T10:51:35.086" v="452"/>
          <ac:spMkLst>
            <pc:docMk/>
            <pc:sldMk cId="177462157" sldId="329"/>
            <ac:spMk id="4" creationId="{A16C87E6-D658-4F6F-BB19-C5C965642CF3}"/>
          </ac:spMkLst>
        </pc:spChg>
        <pc:spChg chg="add mod">
          <ac:chgData name="Fionnuala Carter" userId="S::fionnuala.carter@aes.cdetb.ie::30def306-6b11-4aa5-b737-4ad9dca78ec3" providerId="AD" clId="Web-{C67DC69F-2041-2000-DF8A-D6124E96F192}" dt="2021-05-10T10:51:52.821" v="457" actId="1076"/>
          <ac:spMkLst>
            <pc:docMk/>
            <pc:sldMk cId="177462157" sldId="329"/>
            <ac:spMk id="5" creationId="{DEF45A3A-66C8-472A-B2F6-9253E04FF4A4}"/>
          </ac:spMkLst>
        </pc:spChg>
      </pc:sldChg>
      <pc:sldChg chg="addSp add replId">
        <pc:chgData name="Fionnuala Carter" userId="S::fionnuala.carter@aes.cdetb.ie::30def306-6b11-4aa5-b737-4ad9dca78ec3" providerId="AD" clId="Web-{C67DC69F-2041-2000-DF8A-D6124E96F192}" dt="2021-05-10T10:43:49.349" v="275"/>
        <pc:sldMkLst>
          <pc:docMk/>
          <pc:sldMk cId="2021536913" sldId="330"/>
        </pc:sldMkLst>
        <pc:spChg chg="add">
          <ac:chgData name="Fionnuala Carter" userId="S::fionnuala.carter@aes.cdetb.ie::30def306-6b11-4aa5-b737-4ad9dca78ec3" providerId="AD" clId="Web-{C67DC69F-2041-2000-DF8A-D6124E96F192}" dt="2021-05-10T10:43:42.412" v="274"/>
          <ac:spMkLst>
            <pc:docMk/>
            <pc:sldMk cId="2021536913" sldId="330"/>
            <ac:spMk id="4" creationId="{A0F8DA75-5EF3-4CF7-BBE7-19DCBC8FE223}"/>
          </ac:spMkLst>
        </pc:spChg>
        <pc:spChg chg="add">
          <ac:chgData name="Fionnuala Carter" userId="S::fionnuala.carter@aes.cdetb.ie::30def306-6b11-4aa5-b737-4ad9dca78ec3" providerId="AD" clId="Web-{C67DC69F-2041-2000-DF8A-D6124E96F192}" dt="2021-05-10T10:43:49.349" v="275"/>
          <ac:spMkLst>
            <pc:docMk/>
            <pc:sldMk cId="2021536913" sldId="330"/>
            <ac:spMk id="5" creationId="{4850222B-D3F3-42F5-A9D9-608BECE4E4E3}"/>
          </ac:spMkLst>
        </pc:spChg>
      </pc:sldChg>
      <pc:sldChg chg="addSp delSp modSp new">
        <pc:chgData name="Fionnuala Carter" userId="S::fionnuala.carter@aes.cdetb.ie::30def306-6b11-4aa5-b737-4ad9dca78ec3" providerId="AD" clId="Web-{C67DC69F-2041-2000-DF8A-D6124E96F192}" dt="2021-05-10T10:45:12.631" v="286"/>
        <pc:sldMkLst>
          <pc:docMk/>
          <pc:sldMk cId="2285307" sldId="331"/>
        </pc:sldMkLst>
        <pc:spChg chg="del">
          <ac:chgData name="Fionnuala Carter" userId="S::fionnuala.carter@aes.cdetb.ie::30def306-6b11-4aa5-b737-4ad9dca78ec3" providerId="AD" clId="Web-{C67DC69F-2041-2000-DF8A-D6124E96F192}" dt="2021-05-10T10:45:12.631" v="286"/>
          <ac:spMkLst>
            <pc:docMk/>
            <pc:sldMk cId="2285307" sldId="331"/>
            <ac:spMk id="3" creationId="{7D9DC578-9C97-480D-B3DF-CFF04D383E2F}"/>
          </ac:spMkLst>
        </pc:spChg>
        <pc:spChg chg="add">
          <ac:chgData name="Fionnuala Carter" userId="S::fionnuala.carter@aes.cdetb.ie::30def306-6b11-4aa5-b737-4ad9dca78ec3" providerId="AD" clId="Web-{C67DC69F-2041-2000-DF8A-D6124E96F192}" dt="2021-05-10T10:44:52.849" v="283"/>
          <ac:spMkLst>
            <pc:docMk/>
            <pc:sldMk cId="2285307" sldId="331"/>
            <ac:spMk id="4" creationId="{4CE06A69-1279-4C64-850C-180B8A0AD252}"/>
          </ac:spMkLst>
        </pc:spChg>
        <pc:spChg chg="add">
          <ac:chgData name="Fionnuala Carter" userId="S::fionnuala.carter@aes.cdetb.ie::30def306-6b11-4aa5-b737-4ad9dca78ec3" providerId="AD" clId="Web-{C67DC69F-2041-2000-DF8A-D6124E96F192}" dt="2021-05-10T10:44:58.256" v="284"/>
          <ac:spMkLst>
            <pc:docMk/>
            <pc:sldMk cId="2285307" sldId="331"/>
            <ac:spMk id="5" creationId="{192EA30D-64F6-4616-B44E-7530C4415DFF}"/>
          </ac:spMkLst>
        </pc:spChg>
        <pc:spChg chg="add">
          <ac:chgData name="Fionnuala Carter" userId="S::fionnuala.carter@aes.cdetb.ie::30def306-6b11-4aa5-b737-4ad9dca78ec3" providerId="AD" clId="Web-{C67DC69F-2041-2000-DF8A-D6124E96F192}" dt="2021-05-10T10:45:05.553" v="285"/>
          <ac:spMkLst>
            <pc:docMk/>
            <pc:sldMk cId="2285307" sldId="331"/>
            <ac:spMk id="6" creationId="{1D8BB982-6B0B-463E-B830-914356D96613}"/>
          </ac:spMkLst>
        </pc:spChg>
        <pc:picChg chg="add mod ord">
          <ac:chgData name="Fionnuala Carter" userId="S::fionnuala.carter@aes.cdetb.ie::30def306-6b11-4aa5-b737-4ad9dca78ec3" providerId="AD" clId="Web-{C67DC69F-2041-2000-DF8A-D6124E96F192}" dt="2021-05-10T10:45:12.631" v="286"/>
          <ac:picMkLst>
            <pc:docMk/>
            <pc:sldMk cId="2285307" sldId="331"/>
            <ac:picMk id="7" creationId="{CB6FACB7-64E8-4506-B27E-A66DEBB3A05B}"/>
          </ac:picMkLst>
        </pc:picChg>
      </pc:sldChg>
      <pc:sldChg chg="addSp delSp modSp add replId">
        <pc:chgData name="Fionnuala Carter" userId="S::fionnuala.carter@aes.cdetb.ie::30def306-6b11-4aa5-b737-4ad9dca78ec3" providerId="AD" clId="Web-{C67DC69F-2041-2000-DF8A-D6124E96F192}" dt="2021-05-10T10:45:46.240" v="290"/>
        <pc:sldMkLst>
          <pc:docMk/>
          <pc:sldMk cId="2364397379" sldId="332"/>
        </pc:sldMkLst>
        <pc:spChg chg="del">
          <ac:chgData name="Fionnuala Carter" userId="S::fionnuala.carter@aes.cdetb.ie::30def306-6b11-4aa5-b737-4ad9dca78ec3" providerId="AD" clId="Web-{C67DC69F-2041-2000-DF8A-D6124E96F192}" dt="2021-05-10T10:45:30.631" v="287"/>
          <ac:spMkLst>
            <pc:docMk/>
            <pc:sldMk cId="2364397379" sldId="332"/>
            <ac:spMk id="3" creationId="{7D9DC578-9C97-480D-B3DF-CFF04D383E2F}"/>
          </ac:spMkLst>
        </pc:spChg>
        <pc:spChg chg="add">
          <ac:chgData name="Fionnuala Carter" userId="S::fionnuala.carter@aes.cdetb.ie::30def306-6b11-4aa5-b737-4ad9dca78ec3" providerId="AD" clId="Web-{C67DC69F-2041-2000-DF8A-D6124E96F192}" dt="2021-05-10T10:45:39.178" v="289"/>
          <ac:spMkLst>
            <pc:docMk/>
            <pc:sldMk cId="2364397379" sldId="332"/>
            <ac:spMk id="5" creationId="{CD2102E4-5245-441A-9ACD-5570F3C1FD3F}"/>
          </ac:spMkLst>
        </pc:spChg>
        <pc:spChg chg="add">
          <ac:chgData name="Fionnuala Carter" userId="S::fionnuala.carter@aes.cdetb.ie::30def306-6b11-4aa5-b737-4ad9dca78ec3" providerId="AD" clId="Web-{C67DC69F-2041-2000-DF8A-D6124E96F192}" dt="2021-05-10T10:45:46.240" v="290"/>
          <ac:spMkLst>
            <pc:docMk/>
            <pc:sldMk cId="2364397379" sldId="332"/>
            <ac:spMk id="6" creationId="{C2494495-9DAC-4E7C-B19D-EEB20B5F9927}"/>
          </ac:spMkLst>
        </pc:spChg>
        <pc:picChg chg="add mod ord">
          <ac:chgData name="Fionnuala Carter" userId="S::fionnuala.carter@aes.cdetb.ie::30def306-6b11-4aa5-b737-4ad9dca78ec3" providerId="AD" clId="Web-{C67DC69F-2041-2000-DF8A-D6124E96F192}" dt="2021-05-10T10:45:32.818" v="288" actId="1076"/>
          <ac:picMkLst>
            <pc:docMk/>
            <pc:sldMk cId="2364397379" sldId="332"/>
            <ac:picMk id="4" creationId="{1F87E730-E717-476C-B0CE-7DB8C077C327}"/>
          </ac:picMkLst>
        </pc:picChg>
      </pc:sldChg>
      <pc:sldChg chg="add replId">
        <pc:chgData name="Fionnuala Carter" userId="S::fionnuala.carter@aes.cdetb.ie::30def306-6b11-4aa5-b737-4ad9dca78ec3" providerId="AD" clId="Web-{C67DC69F-2041-2000-DF8A-D6124E96F192}" dt="2021-05-10T10:44:20.162" v="278"/>
        <pc:sldMkLst>
          <pc:docMk/>
          <pc:sldMk cId="3241572725" sldId="333"/>
        </pc:sldMkLst>
      </pc:sldChg>
      <pc:sldChg chg="addSp add ord replId">
        <pc:chgData name="Fionnuala Carter" userId="S::fionnuala.carter@aes.cdetb.ie::30def306-6b11-4aa5-b737-4ad9dca78ec3" providerId="AD" clId="Web-{C67DC69F-2041-2000-DF8A-D6124E96F192}" dt="2021-05-10T10:44:43.240" v="282"/>
        <pc:sldMkLst>
          <pc:docMk/>
          <pc:sldMk cId="2680299388" sldId="334"/>
        </pc:sldMkLst>
        <pc:spChg chg="add">
          <ac:chgData name="Fionnuala Carter" userId="S::fionnuala.carter@aes.cdetb.ie::30def306-6b11-4aa5-b737-4ad9dca78ec3" providerId="AD" clId="Web-{C67DC69F-2041-2000-DF8A-D6124E96F192}" dt="2021-05-10T10:44:32.568" v="280"/>
          <ac:spMkLst>
            <pc:docMk/>
            <pc:sldMk cId="2680299388" sldId="334"/>
            <ac:spMk id="4" creationId="{335E375E-A83A-4D79-A300-A4B53FD2FE0B}"/>
          </ac:spMkLst>
        </pc:spChg>
        <pc:graphicFrameChg chg="add">
          <ac:chgData name="Fionnuala Carter" userId="S::fionnuala.carter@aes.cdetb.ie::30def306-6b11-4aa5-b737-4ad9dca78ec3" providerId="AD" clId="Web-{C67DC69F-2041-2000-DF8A-D6124E96F192}" dt="2021-05-10T10:44:38.412" v="281"/>
          <ac:graphicFrameMkLst>
            <pc:docMk/>
            <pc:sldMk cId="2680299388" sldId="334"/>
            <ac:graphicFrameMk id="5" creationId="{64B4531D-54A6-4F94-B875-2B9FE9235917}"/>
          </ac:graphicFrameMkLst>
        </pc:graphicFrameChg>
      </pc:sldChg>
      <pc:sldChg chg="modSp new">
        <pc:chgData name="Fionnuala Carter" userId="S::fionnuala.carter@aes.cdetb.ie::30def306-6b11-4aa5-b737-4ad9dca78ec3" providerId="AD" clId="Web-{C67DC69F-2041-2000-DF8A-D6124E96F192}" dt="2021-05-10T10:56:38.713" v="559" actId="20577"/>
        <pc:sldMkLst>
          <pc:docMk/>
          <pc:sldMk cId="990063692" sldId="335"/>
        </pc:sldMkLst>
        <pc:spChg chg="mod">
          <ac:chgData name="Fionnuala Carter" userId="S::fionnuala.carter@aes.cdetb.ie::30def306-6b11-4aa5-b737-4ad9dca78ec3" providerId="AD" clId="Web-{C67DC69F-2041-2000-DF8A-D6124E96F192}" dt="2021-05-10T10:53:05.181" v="478" actId="20577"/>
          <ac:spMkLst>
            <pc:docMk/>
            <pc:sldMk cId="990063692" sldId="335"/>
            <ac:spMk id="2" creationId="{3D02C3C5-3491-4F26-B0CA-8A4AB87A8443}"/>
          </ac:spMkLst>
        </pc:spChg>
        <pc:spChg chg="mod">
          <ac:chgData name="Fionnuala Carter" userId="S::fionnuala.carter@aes.cdetb.ie::30def306-6b11-4aa5-b737-4ad9dca78ec3" providerId="AD" clId="Web-{C67DC69F-2041-2000-DF8A-D6124E96F192}" dt="2021-05-10T10:56:38.713" v="559" actId="20577"/>
          <ac:spMkLst>
            <pc:docMk/>
            <pc:sldMk cId="990063692" sldId="335"/>
            <ac:spMk id="3" creationId="{CF3388D5-7FB6-428E-AFFE-299672D8D2C3}"/>
          </ac:spMkLst>
        </pc:spChg>
      </pc:sldChg>
    </pc:docChg>
  </pc:docChgLst>
  <pc:docChgLst>
    <pc:chgData name="Gertrude Walsh" userId="S::gertrude.walsh@aes.cdetb.ie::d30ad791-80e5-46b0-8264-f4394ebd74a9" providerId="AD" clId="Web-{E3F5E0F2-40E7-4C16-BEAF-C487B9BBEA2A}"/>
    <pc:docChg chg="delSld modSld">
      <pc:chgData name="Gertrude Walsh" userId="S::gertrude.walsh@aes.cdetb.ie::d30ad791-80e5-46b0-8264-f4394ebd74a9" providerId="AD" clId="Web-{E3F5E0F2-40E7-4C16-BEAF-C487B9BBEA2A}" dt="2021-05-18T15:12:30.681" v="1064"/>
      <pc:docMkLst>
        <pc:docMk/>
      </pc:docMkLst>
      <pc:sldChg chg="modSp modNotes">
        <pc:chgData name="Gertrude Walsh" userId="S::gertrude.walsh@aes.cdetb.ie::d30ad791-80e5-46b0-8264-f4394ebd74a9" providerId="AD" clId="Web-{E3F5E0F2-40E7-4C16-BEAF-C487B9BBEA2A}" dt="2021-05-18T15:09:34.240" v="990"/>
        <pc:sldMkLst>
          <pc:docMk/>
          <pc:sldMk cId="1731081795" sldId="268"/>
        </pc:sldMkLst>
        <pc:spChg chg="mod">
          <ac:chgData name="Gertrude Walsh" userId="S::gertrude.walsh@aes.cdetb.ie::d30ad791-80e5-46b0-8264-f4394ebd74a9" providerId="AD" clId="Web-{E3F5E0F2-40E7-4C16-BEAF-C487B9BBEA2A}" dt="2021-05-18T15:04:25.561" v="787" actId="1076"/>
          <ac:spMkLst>
            <pc:docMk/>
            <pc:sldMk cId="1731081795" sldId="268"/>
            <ac:spMk id="4" creationId="{E38E73EF-9D65-444D-9D57-153F211C0E8A}"/>
          </ac:spMkLst>
        </pc:spChg>
        <pc:spChg chg="mod">
          <ac:chgData name="Gertrude Walsh" userId="S::gertrude.walsh@aes.cdetb.ie::d30ad791-80e5-46b0-8264-f4394ebd74a9" providerId="AD" clId="Web-{E3F5E0F2-40E7-4C16-BEAF-C487B9BBEA2A}" dt="2021-05-18T15:08:25.582" v="936" actId="20577"/>
          <ac:spMkLst>
            <pc:docMk/>
            <pc:sldMk cId="1731081795" sldId="268"/>
            <ac:spMk id="6" creationId="{B40516D9-D0FC-474F-8CE0-C32FC283502B}"/>
          </ac:spMkLst>
        </pc:spChg>
        <pc:picChg chg="mod">
          <ac:chgData name="Gertrude Walsh" userId="S::gertrude.walsh@aes.cdetb.ie::d30ad791-80e5-46b0-8264-f4394ebd74a9" providerId="AD" clId="Web-{E3F5E0F2-40E7-4C16-BEAF-C487B9BBEA2A}" dt="2021-05-18T15:04:19.249" v="785" actId="14100"/>
          <ac:picMkLst>
            <pc:docMk/>
            <pc:sldMk cId="1731081795" sldId="268"/>
            <ac:picMk id="8" creationId="{C9F6041D-4BD8-4211-8087-8433B25D9D6E}"/>
          </ac:picMkLst>
        </pc:picChg>
      </pc:sldChg>
      <pc:sldChg chg="modNotes">
        <pc:chgData name="Gertrude Walsh" userId="S::gertrude.walsh@aes.cdetb.ie::d30ad791-80e5-46b0-8264-f4394ebd74a9" providerId="AD" clId="Web-{E3F5E0F2-40E7-4C16-BEAF-C487B9BBEA2A}" dt="2021-05-18T14:27:27.496" v="126"/>
        <pc:sldMkLst>
          <pc:docMk/>
          <pc:sldMk cId="3287532932" sldId="300"/>
        </pc:sldMkLst>
      </pc:sldChg>
      <pc:sldChg chg="modNotes">
        <pc:chgData name="Gertrude Walsh" userId="S::gertrude.walsh@aes.cdetb.ie::d30ad791-80e5-46b0-8264-f4394ebd74a9" providerId="AD" clId="Web-{E3F5E0F2-40E7-4C16-BEAF-C487B9BBEA2A}" dt="2021-05-18T14:28:46.310" v="139"/>
        <pc:sldMkLst>
          <pc:docMk/>
          <pc:sldMk cId="2250492401" sldId="301"/>
        </pc:sldMkLst>
      </pc:sldChg>
      <pc:sldChg chg="del">
        <pc:chgData name="Gertrude Walsh" userId="S::gertrude.walsh@aes.cdetb.ie::d30ad791-80e5-46b0-8264-f4394ebd74a9" providerId="AD" clId="Web-{E3F5E0F2-40E7-4C16-BEAF-C487B9BBEA2A}" dt="2021-05-18T15:12:09.446" v="1062"/>
        <pc:sldMkLst>
          <pc:docMk/>
          <pc:sldMk cId="151136084" sldId="304"/>
        </pc:sldMkLst>
      </pc:sldChg>
      <pc:sldChg chg="modSp modNotes">
        <pc:chgData name="Gertrude Walsh" userId="S::gertrude.walsh@aes.cdetb.ie::d30ad791-80e5-46b0-8264-f4394ebd74a9" providerId="AD" clId="Web-{E3F5E0F2-40E7-4C16-BEAF-C487B9BBEA2A}" dt="2021-05-18T14:53:19.046" v="636"/>
        <pc:sldMkLst>
          <pc:docMk/>
          <pc:sldMk cId="1271434018" sldId="311"/>
        </pc:sldMkLst>
        <pc:spChg chg="mod">
          <ac:chgData name="Gertrude Walsh" userId="S::gertrude.walsh@aes.cdetb.ie::d30ad791-80e5-46b0-8264-f4394ebd74a9" providerId="AD" clId="Web-{E3F5E0F2-40E7-4C16-BEAF-C487B9BBEA2A}" dt="2021-05-18T14:49:45.042" v="545" actId="20577"/>
          <ac:spMkLst>
            <pc:docMk/>
            <pc:sldMk cId="1271434018" sldId="311"/>
            <ac:spMk id="5" creationId="{AAEE026C-7CE0-47CA-BDA5-C7A6153BE8B2}"/>
          </ac:spMkLst>
        </pc:spChg>
      </pc:sldChg>
      <pc:sldChg chg="modNotes">
        <pc:chgData name="Gertrude Walsh" userId="S::gertrude.walsh@aes.cdetb.ie::d30ad791-80e5-46b0-8264-f4394ebd74a9" providerId="AD" clId="Web-{E3F5E0F2-40E7-4C16-BEAF-C487B9BBEA2A}" dt="2021-05-18T14:48:29.899" v="539"/>
        <pc:sldMkLst>
          <pc:docMk/>
          <pc:sldMk cId="2581553648" sldId="312"/>
        </pc:sldMkLst>
      </pc:sldChg>
      <pc:sldChg chg="del">
        <pc:chgData name="Gertrude Walsh" userId="S::gertrude.walsh@aes.cdetb.ie::d30ad791-80e5-46b0-8264-f4394ebd74a9" providerId="AD" clId="Web-{E3F5E0F2-40E7-4C16-BEAF-C487B9BBEA2A}" dt="2021-05-18T15:10:18.366" v="991"/>
        <pc:sldMkLst>
          <pc:docMk/>
          <pc:sldMk cId="185426616" sldId="317"/>
        </pc:sldMkLst>
      </pc:sldChg>
      <pc:sldChg chg="modSp">
        <pc:chgData name="Gertrude Walsh" userId="S::gertrude.walsh@aes.cdetb.ie::d30ad791-80e5-46b0-8264-f4394ebd74a9" providerId="AD" clId="Web-{E3F5E0F2-40E7-4C16-BEAF-C487B9BBEA2A}" dt="2021-05-18T15:12:01.009" v="1061" actId="20577"/>
        <pc:sldMkLst>
          <pc:docMk/>
          <pc:sldMk cId="421482964" sldId="327"/>
        </pc:sldMkLst>
        <pc:spChg chg="mod">
          <ac:chgData name="Gertrude Walsh" userId="S::gertrude.walsh@aes.cdetb.ie::d30ad791-80e5-46b0-8264-f4394ebd74a9" providerId="AD" clId="Web-{E3F5E0F2-40E7-4C16-BEAF-C487B9BBEA2A}" dt="2021-05-18T15:12:01.009" v="1061" actId="20577"/>
          <ac:spMkLst>
            <pc:docMk/>
            <pc:sldMk cId="421482964" sldId="327"/>
            <ac:spMk id="3" creationId="{79107DF0-6AAE-4B0B-9D6D-03A44612133D}"/>
          </ac:spMkLst>
        </pc:spChg>
      </pc:sldChg>
      <pc:sldChg chg="del">
        <pc:chgData name="Gertrude Walsh" userId="S::gertrude.walsh@aes.cdetb.ie::d30ad791-80e5-46b0-8264-f4394ebd74a9" providerId="AD" clId="Web-{E3F5E0F2-40E7-4C16-BEAF-C487B9BBEA2A}" dt="2021-05-18T15:12:30.681" v="1064"/>
        <pc:sldMkLst>
          <pc:docMk/>
          <pc:sldMk cId="3225858413" sldId="345"/>
        </pc:sldMkLst>
      </pc:sldChg>
      <pc:sldChg chg="modSp modNotes">
        <pc:chgData name="Gertrude Walsh" userId="S::gertrude.walsh@aes.cdetb.ie::d30ad791-80e5-46b0-8264-f4394ebd74a9" providerId="AD" clId="Web-{E3F5E0F2-40E7-4C16-BEAF-C487B9BBEA2A}" dt="2021-05-18T14:36:32.586" v="166"/>
        <pc:sldMkLst>
          <pc:docMk/>
          <pc:sldMk cId="1103543297" sldId="348"/>
        </pc:sldMkLst>
        <pc:spChg chg="mod">
          <ac:chgData name="Gertrude Walsh" userId="S::gertrude.walsh@aes.cdetb.ie::d30ad791-80e5-46b0-8264-f4394ebd74a9" providerId="AD" clId="Web-{E3F5E0F2-40E7-4C16-BEAF-C487B9BBEA2A}" dt="2021-05-18T14:36:06.023" v="159" actId="20577"/>
          <ac:spMkLst>
            <pc:docMk/>
            <pc:sldMk cId="1103543297" sldId="348"/>
            <ac:spMk id="9" creationId="{700E8E7A-B3B0-49C6-9484-EC6CADE1D388}"/>
          </ac:spMkLst>
        </pc:spChg>
      </pc:sldChg>
      <pc:sldChg chg="modSp modNotes">
        <pc:chgData name="Gertrude Walsh" userId="S::gertrude.walsh@aes.cdetb.ie::d30ad791-80e5-46b0-8264-f4394ebd74a9" providerId="AD" clId="Web-{E3F5E0F2-40E7-4C16-BEAF-C487B9BBEA2A}" dt="2021-05-18T14:57:58.303" v="772"/>
        <pc:sldMkLst>
          <pc:docMk/>
          <pc:sldMk cId="2522076837" sldId="349"/>
        </pc:sldMkLst>
        <pc:spChg chg="mod">
          <ac:chgData name="Gertrude Walsh" userId="S::gertrude.walsh@aes.cdetb.ie::d30ad791-80e5-46b0-8264-f4394ebd74a9" providerId="AD" clId="Web-{E3F5E0F2-40E7-4C16-BEAF-C487B9BBEA2A}" dt="2021-05-18T14:55:19.690" v="652" actId="20577"/>
          <ac:spMkLst>
            <pc:docMk/>
            <pc:sldMk cId="2522076837" sldId="349"/>
            <ac:spMk id="2" creationId="{180FCAD8-14F4-4E06-B9E9-26B7B344DCA1}"/>
          </ac:spMkLst>
        </pc:spChg>
        <pc:spChg chg="mod">
          <ac:chgData name="Gertrude Walsh" userId="S::gertrude.walsh@aes.cdetb.ie::d30ad791-80e5-46b0-8264-f4394ebd74a9" providerId="AD" clId="Web-{E3F5E0F2-40E7-4C16-BEAF-C487B9BBEA2A}" dt="2021-05-18T14:54:05.579" v="637" actId="20577"/>
          <ac:spMkLst>
            <pc:docMk/>
            <pc:sldMk cId="2522076837" sldId="349"/>
            <ac:spMk id="7" creationId="{0C556C70-0BD6-46D0-A4D2-82A77CCC0AC6}"/>
          </ac:spMkLst>
        </pc:spChg>
      </pc:sldChg>
      <pc:sldChg chg="del">
        <pc:chgData name="Gertrude Walsh" userId="S::gertrude.walsh@aes.cdetb.ie::d30ad791-80e5-46b0-8264-f4394ebd74a9" providerId="AD" clId="Web-{E3F5E0F2-40E7-4C16-BEAF-C487B9BBEA2A}" dt="2021-05-18T15:12:24.478" v="1063"/>
        <pc:sldMkLst>
          <pc:docMk/>
          <pc:sldMk cId="221304475" sldId="352"/>
        </pc:sldMkLst>
      </pc:sldChg>
    </pc:docChg>
  </pc:docChgLst>
  <pc:docChgLst>
    <pc:chgData name="Fionnuala Carter" userId="S::fionnuala.carter@aes.cdetb.ie::30def306-6b11-4aa5-b737-4ad9dca78ec3" providerId="AD" clId="Web-{66AE991D-A619-C4E4-DA01-002B12A73FEE}"/>
    <pc:docChg chg="addSld delSld modSld">
      <pc:chgData name="Fionnuala Carter" userId="S::fionnuala.carter@aes.cdetb.ie::30def306-6b11-4aa5-b737-4ad9dca78ec3" providerId="AD" clId="Web-{66AE991D-A619-C4E4-DA01-002B12A73FEE}" dt="2021-04-28T17:31:27.534" v="58"/>
      <pc:docMkLst>
        <pc:docMk/>
      </pc:docMkLst>
      <pc:sldChg chg="modSp">
        <pc:chgData name="Fionnuala Carter" userId="S::fionnuala.carter@aes.cdetb.ie::30def306-6b11-4aa5-b737-4ad9dca78ec3" providerId="AD" clId="Web-{66AE991D-A619-C4E4-DA01-002B12A73FEE}" dt="2021-04-28T16:53:04.121" v="45" actId="20577"/>
        <pc:sldMkLst>
          <pc:docMk/>
          <pc:sldMk cId="3741325128" sldId="258"/>
        </pc:sldMkLst>
        <pc:spChg chg="mod">
          <ac:chgData name="Fionnuala Carter" userId="S::fionnuala.carter@aes.cdetb.ie::30def306-6b11-4aa5-b737-4ad9dca78ec3" providerId="AD" clId="Web-{66AE991D-A619-C4E4-DA01-002B12A73FEE}" dt="2021-04-28T16:53:04.121" v="45" actId="20577"/>
          <ac:spMkLst>
            <pc:docMk/>
            <pc:sldMk cId="3741325128" sldId="258"/>
            <ac:spMk id="3" creationId="{9DE20518-A087-4053-8688-DBF09AE141AF}"/>
          </ac:spMkLst>
        </pc:spChg>
      </pc:sldChg>
      <pc:sldChg chg="addSp delSp modSp add del">
        <pc:chgData name="Fionnuala Carter" userId="S::fionnuala.carter@aes.cdetb.ie::30def306-6b11-4aa5-b737-4ad9dca78ec3" providerId="AD" clId="Web-{66AE991D-A619-C4E4-DA01-002B12A73FEE}" dt="2021-04-28T17:31:21.581" v="57" actId="14100"/>
        <pc:sldMkLst>
          <pc:docMk/>
          <pc:sldMk cId="790387694" sldId="305"/>
        </pc:sldMkLst>
        <pc:picChg chg="del">
          <ac:chgData name="Fionnuala Carter" userId="S::fionnuala.carter@aes.cdetb.ie::30def306-6b11-4aa5-b737-4ad9dca78ec3" providerId="AD" clId="Web-{66AE991D-A619-C4E4-DA01-002B12A73FEE}" dt="2021-04-28T17:31:03.799" v="54"/>
          <ac:picMkLst>
            <pc:docMk/>
            <pc:sldMk cId="790387694" sldId="305"/>
            <ac:picMk id="2" creationId="{3A2E99CF-866F-4EC6-A016-5065397701BE}"/>
          </ac:picMkLst>
        </pc:picChg>
        <pc:picChg chg="add mod">
          <ac:chgData name="Fionnuala Carter" userId="S::fionnuala.carter@aes.cdetb.ie::30def306-6b11-4aa5-b737-4ad9dca78ec3" providerId="AD" clId="Web-{66AE991D-A619-C4E4-DA01-002B12A73FEE}" dt="2021-04-28T17:31:21.581" v="57" actId="14100"/>
          <ac:picMkLst>
            <pc:docMk/>
            <pc:sldMk cId="790387694" sldId="305"/>
            <ac:picMk id="3" creationId="{040C3D52-720F-4914-9AE9-7549358C97BA}"/>
          </ac:picMkLst>
        </pc:picChg>
      </pc:sldChg>
      <pc:sldChg chg="modSp">
        <pc:chgData name="Fionnuala Carter" userId="S::fionnuala.carter@aes.cdetb.ie::30def306-6b11-4aa5-b737-4ad9dca78ec3" providerId="AD" clId="Web-{66AE991D-A619-C4E4-DA01-002B12A73FEE}" dt="2021-04-28T16:53:13.215" v="50" actId="20577"/>
        <pc:sldMkLst>
          <pc:docMk/>
          <pc:sldMk cId="289371189" sldId="306"/>
        </pc:sldMkLst>
        <pc:spChg chg="mod">
          <ac:chgData name="Fionnuala Carter" userId="S::fionnuala.carter@aes.cdetb.ie::30def306-6b11-4aa5-b737-4ad9dca78ec3" providerId="AD" clId="Web-{66AE991D-A619-C4E4-DA01-002B12A73FEE}" dt="2021-04-28T16:53:13.215" v="50" actId="20577"/>
          <ac:spMkLst>
            <pc:docMk/>
            <pc:sldMk cId="289371189" sldId="306"/>
            <ac:spMk id="3" creationId="{9DE20518-A087-4053-8688-DBF09AE141AF}"/>
          </ac:spMkLst>
        </pc:spChg>
      </pc:sldChg>
      <pc:sldChg chg="add del replId">
        <pc:chgData name="Fionnuala Carter" userId="S::fionnuala.carter@aes.cdetb.ie::30def306-6b11-4aa5-b737-4ad9dca78ec3" providerId="AD" clId="Web-{66AE991D-A619-C4E4-DA01-002B12A73FEE}" dt="2021-04-28T17:31:27.534" v="58"/>
        <pc:sldMkLst>
          <pc:docMk/>
          <pc:sldMk cId="303902940" sldId="307"/>
        </pc:sldMkLst>
      </pc:sldChg>
    </pc:docChg>
  </pc:docChgLst>
  <pc:docChgLst>
    <pc:chgData name="Fionnuala Carter" userId="S::fionnuala.carter@aes.cdetb.ie::30def306-6b11-4aa5-b737-4ad9dca78ec3" providerId="AD" clId="Web-{CCB5C29F-D038-2000-B83F-F40726EE4C30}"/>
    <pc:docChg chg="addSld modSld sldOrd">
      <pc:chgData name="Fionnuala Carter" userId="S::fionnuala.carter@aes.cdetb.ie::30def306-6b11-4aa5-b737-4ad9dca78ec3" providerId="AD" clId="Web-{CCB5C29F-D038-2000-B83F-F40726EE4C30}" dt="2021-04-28T16:21:50.338" v="32" actId="20577"/>
      <pc:docMkLst>
        <pc:docMk/>
      </pc:docMkLst>
      <pc:sldChg chg="addSp modSp new">
        <pc:chgData name="Fionnuala Carter" userId="S::fionnuala.carter@aes.cdetb.ie::30def306-6b11-4aa5-b737-4ad9dca78ec3" providerId="AD" clId="Web-{CCB5C29F-D038-2000-B83F-F40726EE4C30}" dt="2021-04-28T16:11:29.418" v="4" actId="14100"/>
        <pc:sldMkLst>
          <pc:docMk/>
          <pc:sldMk cId="790387694" sldId="305"/>
        </pc:sldMkLst>
        <pc:picChg chg="add mod">
          <ac:chgData name="Fionnuala Carter" userId="S::fionnuala.carter@aes.cdetb.ie::30def306-6b11-4aa5-b737-4ad9dca78ec3" providerId="AD" clId="Web-{CCB5C29F-D038-2000-B83F-F40726EE4C30}" dt="2021-04-28T16:11:29.418" v="4" actId="14100"/>
          <ac:picMkLst>
            <pc:docMk/>
            <pc:sldMk cId="790387694" sldId="305"/>
            <ac:picMk id="2" creationId="{3A2E99CF-866F-4EC6-A016-5065397701BE}"/>
          </ac:picMkLst>
        </pc:picChg>
      </pc:sldChg>
      <pc:sldChg chg="modSp add ord replId">
        <pc:chgData name="Fionnuala Carter" userId="S::fionnuala.carter@aes.cdetb.ie::30def306-6b11-4aa5-b737-4ad9dca78ec3" providerId="AD" clId="Web-{CCB5C29F-D038-2000-B83F-F40726EE4C30}" dt="2021-04-28T16:21:50.338" v="32" actId="20577"/>
        <pc:sldMkLst>
          <pc:docMk/>
          <pc:sldMk cId="289371189" sldId="306"/>
        </pc:sldMkLst>
        <pc:spChg chg="mod">
          <ac:chgData name="Fionnuala Carter" userId="S::fionnuala.carter@aes.cdetb.ie::30def306-6b11-4aa5-b737-4ad9dca78ec3" providerId="AD" clId="Web-{CCB5C29F-D038-2000-B83F-F40726EE4C30}" dt="2021-04-28T16:20:40.571" v="11" actId="20577"/>
          <ac:spMkLst>
            <pc:docMk/>
            <pc:sldMk cId="289371189" sldId="306"/>
            <ac:spMk id="2" creationId="{6972A2E8-E296-42A7-A667-28056F94FBAC}"/>
          </ac:spMkLst>
        </pc:spChg>
        <pc:spChg chg="mod">
          <ac:chgData name="Fionnuala Carter" userId="S::fionnuala.carter@aes.cdetb.ie::30def306-6b11-4aa5-b737-4ad9dca78ec3" providerId="AD" clId="Web-{CCB5C29F-D038-2000-B83F-F40726EE4C30}" dt="2021-04-28T16:21:50.338" v="32" actId="20577"/>
          <ac:spMkLst>
            <pc:docMk/>
            <pc:sldMk cId="289371189" sldId="306"/>
            <ac:spMk id="3" creationId="{9DE20518-A087-4053-8688-DBF09AE141AF}"/>
          </ac:spMkLst>
        </pc:spChg>
      </pc:sldChg>
    </pc:docChg>
  </pc:docChgLst>
  <pc:docChgLst>
    <pc:chgData name="Sharon Brabazon" userId="S::sharon.brabazon@aes.cdetb.ie::1349c98f-8999-4376-91ab-c9df9930166c" providerId="AD" clId="Web-{1427A339-34AD-4956-8C2A-57C84A70AA00}"/>
    <pc:docChg chg="modSld">
      <pc:chgData name="Sharon Brabazon" userId="S::sharon.brabazon@aes.cdetb.ie::1349c98f-8999-4376-91ab-c9df9930166c" providerId="AD" clId="Web-{1427A339-34AD-4956-8C2A-57C84A70AA00}" dt="2021-04-26T08:37:44.790" v="40" actId="1076"/>
      <pc:docMkLst>
        <pc:docMk/>
      </pc:docMkLst>
      <pc:sldChg chg="addSp delSp modSp">
        <pc:chgData name="Sharon Brabazon" userId="S::sharon.brabazon@aes.cdetb.ie::1349c98f-8999-4376-91ab-c9df9930166c" providerId="AD" clId="Web-{1427A339-34AD-4956-8C2A-57C84A70AA00}" dt="2021-04-26T08:37:44.790" v="40" actId="1076"/>
        <pc:sldMkLst>
          <pc:docMk/>
          <pc:sldMk cId="2273674001" sldId="264"/>
        </pc:sldMkLst>
        <pc:spChg chg="add mod">
          <ac:chgData name="Sharon Brabazon" userId="S::sharon.brabazon@aes.cdetb.ie::1349c98f-8999-4376-91ab-c9df9930166c" providerId="AD" clId="Web-{1427A339-34AD-4956-8C2A-57C84A70AA00}" dt="2021-04-26T08:37:44.790" v="40" actId="1076"/>
          <ac:spMkLst>
            <pc:docMk/>
            <pc:sldMk cId="2273674001" sldId="264"/>
            <ac:spMk id="4" creationId="{77194324-1B80-437A-A146-9F5780131737}"/>
          </ac:spMkLst>
        </pc:spChg>
        <pc:picChg chg="add mod">
          <ac:chgData name="Sharon Brabazon" userId="S::sharon.brabazon@aes.cdetb.ie::1349c98f-8999-4376-91ab-c9df9930166c" providerId="AD" clId="Web-{1427A339-34AD-4956-8C2A-57C84A70AA00}" dt="2021-04-26T08:36:56.256" v="35" actId="14100"/>
          <ac:picMkLst>
            <pc:docMk/>
            <pc:sldMk cId="2273674001" sldId="264"/>
            <ac:picMk id="3" creationId="{C1900FCB-30D4-4168-9157-790BCB0A3B80}"/>
          </ac:picMkLst>
        </pc:picChg>
        <pc:picChg chg="del">
          <ac:chgData name="Sharon Brabazon" userId="S::sharon.brabazon@aes.cdetb.ie::1349c98f-8999-4376-91ab-c9df9930166c" providerId="AD" clId="Web-{1427A339-34AD-4956-8C2A-57C84A70AA00}" dt="2021-04-26T08:30:35.924" v="0"/>
          <ac:picMkLst>
            <pc:docMk/>
            <pc:sldMk cId="2273674001" sldId="264"/>
            <ac:picMk id="6146" creationId="{2AA8440F-6162-404F-9170-FEE9AAC119F2}"/>
          </ac:picMkLst>
        </pc:picChg>
      </pc:sldChg>
    </pc:docChg>
  </pc:docChgLst>
  <pc:docChgLst>
    <pc:chgData name="Fionnuala Carter" userId="S::fionnuala.carter@aes.cdetb.ie::30def306-6b11-4aa5-b737-4ad9dca78ec3" providerId="AD" clId="Web-{CAAED95A-2028-A9C9-DC2B-F9D02341E892}"/>
    <pc:docChg chg="delSld modSld">
      <pc:chgData name="Fionnuala Carter" userId="S::fionnuala.carter@aes.cdetb.ie::30def306-6b11-4aa5-b737-4ad9dca78ec3" providerId="AD" clId="Web-{CAAED95A-2028-A9C9-DC2B-F9D02341E892}" dt="2021-05-28T15:49:41.020" v="243"/>
      <pc:docMkLst>
        <pc:docMk/>
      </pc:docMkLst>
      <pc:sldChg chg="del">
        <pc:chgData name="Fionnuala Carter" userId="S::fionnuala.carter@aes.cdetb.ie::30def306-6b11-4aa5-b737-4ad9dca78ec3" providerId="AD" clId="Web-{CAAED95A-2028-A9C9-DC2B-F9D02341E892}" dt="2021-05-28T14:03:58.336" v="103"/>
        <pc:sldMkLst>
          <pc:docMk/>
          <pc:sldMk cId="2971210560" sldId="270"/>
        </pc:sldMkLst>
      </pc:sldChg>
      <pc:sldChg chg="addSp delSp modSp">
        <pc:chgData name="Fionnuala Carter" userId="S::fionnuala.carter@aes.cdetb.ie::30def306-6b11-4aa5-b737-4ad9dca78ec3" providerId="AD" clId="Web-{CAAED95A-2028-A9C9-DC2B-F9D02341E892}" dt="2021-05-28T14:03:18.726" v="97" actId="1076"/>
        <pc:sldMkLst>
          <pc:docMk/>
          <pc:sldMk cId="3287532932" sldId="300"/>
        </pc:sldMkLst>
        <pc:spChg chg="add del mod">
          <ac:chgData name="Fionnuala Carter" userId="S::fionnuala.carter@aes.cdetb.ie::30def306-6b11-4aa5-b737-4ad9dca78ec3" providerId="AD" clId="Web-{CAAED95A-2028-A9C9-DC2B-F9D02341E892}" dt="2021-05-28T14:00:16.519" v="14"/>
          <ac:spMkLst>
            <pc:docMk/>
            <pc:sldMk cId="3287532932" sldId="300"/>
            <ac:spMk id="13" creationId="{D18AD4E8-5CBC-444F-B75C-5B9ECA02B18F}"/>
          </ac:spMkLst>
        </pc:spChg>
        <pc:spChg chg="mod">
          <ac:chgData name="Fionnuala Carter" userId="S::fionnuala.carter@aes.cdetb.ie::30def306-6b11-4aa5-b737-4ad9dca78ec3" providerId="AD" clId="Web-{CAAED95A-2028-A9C9-DC2B-F9D02341E892}" dt="2021-05-28T14:02:33.506" v="87" actId="1076"/>
          <ac:spMkLst>
            <pc:docMk/>
            <pc:sldMk cId="3287532932" sldId="300"/>
            <ac:spMk id="1249" creationId="{7B8113A3-9E45-4643-9280-2808BA680AEB}"/>
          </ac:spMkLst>
        </pc:spChg>
        <pc:graphicFrameChg chg="mod">
          <ac:chgData name="Fionnuala Carter" userId="S::fionnuala.carter@aes.cdetb.ie::30def306-6b11-4aa5-b737-4ad9dca78ec3" providerId="AD" clId="Web-{CAAED95A-2028-A9C9-DC2B-F9D02341E892}" dt="2021-05-28T14:03:18.726" v="97" actId="1076"/>
          <ac:graphicFrameMkLst>
            <pc:docMk/>
            <pc:sldMk cId="3287532932" sldId="300"/>
            <ac:graphicFrameMk id="2" creationId="{E4F812F5-0DB9-435A-BAA2-324BF331CDF9}"/>
          </ac:graphicFrameMkLst>
        </pc:graphicFrameChg>
      </pc:sldChg>
      <pc:sldChg chg="addSp delSp modSp modNotes">
        <pc:chgData name="Fionnuala Carter" userId="S::fionnuala.carter@aes.cdetb.ie::30def306-6b11-4aa5-b737-4ad9dca78ec3" providerId="AD" clId="Web-{CAAED95A-2028-A9C9-DC2B-F9D02341E892}" dt="2021-05-28T15:49:41.020" v="243"/>
        <pc:sldMkLst>
          <pc:docMk/>
          <pc:sldMk cId="2250492401" sldId="301"/>
        </pc:sldMkLst>
        <pc:spChg chg="add del mod">
          <ac:chgData name="Fionnuala Carter" userId="S::fionnuala.carter@aes.cdetb.ie::30def306-6b11-4aa5-b737-4ad9dca78ec3" providerId="AD" clId="Web-{CAAED95A-2028-A9C9-DC2B-F9D02341E892}" dt="2021-05-28T14:03:46.617" v="100"/>
          <ac:spMkLst>
            <pc:docMk/>
            <pc:sldMk cId="2250492401" sldId="301"/>
            <ac:spMk id="10" creationId="{0E5FA1A5-9C2A-4AB1-A5C9-BCBADF9A65DE}"/>
          </ac:spMkLst>
        </pc:spChg>
        <pc:spChg chg="add mod">
          <ac:chgData name="Fionnuala Carter" userId="S::fionnuala.carter@aes.cdetb.ie::30def306-6b11-4aa5-b737-4ad9dca78ec3" providerId="AD" clId="Web-{CAAED95A-2028-A9C9-DC2B-F9D02341E892}" dt="2021-05-28T14:03:54.368" v="102" actId="20577"/>
          <ac:spMkLst>
            <pc:docMk/>
            <pc:sldMk cId="2250492401" sldId="301"/>
            <ac:spMk id="11" creationId="{3425A2DF-76CF-4783-B88B-54A7B9210B48}"/>
          </ac:spMkLst>
        </pc:spChg>
        <pc:spChg chg="del">
          <ac:chgData name="Fionnuala Carter" userId="S::fionnuala.carter@aes.cdetb.ie::30def306-6b11-4aa5-b737-4ad9dca78ec3" providerId="AD" clId="Web-{CAAED95A-2028-A9C9-DC2B-F9D02341E892}" dt="2021-05-28T14:01:42.443" v="78"/>
          <ac:spMkLst>
            <pc:docMk/>
            <pc:sldMk cId="2250492401" sldId="301"/>
            <ac:spMk id="1837" creationId="{DE602318-D913-4015-A839-C0B18C519731}"/>
          </ac:spMkLst>
        </pc:spChg>
      </pc:sldChg>
      <pc:sldChg chg="modSp addCm">
        <pc:chgData name="Fionnuala Carter" userId="S::fionnuala.carter@aes.cdetb.ie::30def306-6b11-4aa5-b737-4ad9dca78ec3" providerId="AD" clId="Web-{CAAED95A-2028-A9C9-DC2B-F9D02341E892}" dt="2021-05-28T14:06:52.762" v="170" actId="1076"/>
        <pc:sldMkLst>
          <pc:docMk/>
          <pc:sldMk cId="1774840753" sldId="310"/>
        </pc:sldMkLst>
        <pc:spChg chg="mod">
          <ac:chgData name="Fionnuala Carter" userId="S::fionnuala.carter@aes.cdetb.ie::30def306-6b11-4aa5-b737-4ad9dca78ec3" providerId="AD" clId="Web-{CAAED95A-2028-A9C9-DC2B-F9D02341E892}" dt="2021-05-28T14:05:04.166" v="155" actId="20577"/>
          <ac:spMkLst>
            <pc:docMk/>
            <pc:sldMk cId="1774840753" sldId="310"/>
            <ac:spMk id="2" creationId="{2E766271-F36C-48E5-A903-0AB02A2139C8}"/>
          </ac:spMkLst>
        </pc:spChg>
        <pc:spChg chg="mod">
          <ac:chgData name="Fionnuala Carter" userId="S::fionnuala.carter@aes.cdetb.ie::30def306-6b11-4aa5-b737-4ad9dca78ec3" providerId="AD" clId="Web-{CAAED95A-2028-A9C9-DC2B-F9D02341E892}" dt="2021-05-28T14:06:52.762" v="170" actId="1076"/>
          <ac:spMkLst>
            <pc:docMk/>
            <pc:sldMk cId="1774840753" sldId="310"/>
            <ac:spMk id="4" creationId="{0C3014E2-6398-4B44-B333-0CC3F2DD0CDC}"/>
          </ac:spMkLst>
        </pc:spChg>
        <pc:spChg chg="mod">
          <ac:chgData name="Fionnuala Carter" userId="S::fionnuala.carter@aes.cdetb.ie::30def306-6b11-4aa5-b737-4ad9dca78ec3" providerId="AD" clId="Web-{CAAED95A-2028-A9C9-DC2B-F9D02341E892}" dt="2021-05-28T14:06:38.668" v="167" actId="1076"/>
          <ac:spMkLst>
            <pc:docMk/>
            <pc:sldMk cId="1774840753" sldId="310"/>
            <ac:spMk id="5" creationId="{4DA37E56-A0E2-4153-BA63-FC606C950494}"/>
          </ac:spMkLst>
        </pc:spChg>
        <pc:spChg chg="mod">
          <ac:chgData name="Fionnuala Carter" userId="S::fionnuala.carter@aes.cdetb.ie::30def306-6b11-4aa5-b737-4ad9dca78ec3" providerId="AD" clId="Web-{CAAED95A-2028-A9C9-DC2B-F9D02341E892}" dt="2021-05-28T14:06:17.277" v="161" actId="14100"/>
          <ac:spMkLst>
            <pc:docMk/>
            <pc:sldMk cId="1774840753" sldId="310"/>
            <ac:spMk id="6" creationId="{5F9EAC0B-93A4-4ABD-8CF6-6E69EDB9A7ED}"/>
          </ac:spMkLst>
        </pc:spChg>
        <pc:spChg chg="mod">
          <ac:chgData name="Fionnuala Carter" userId="S::fionnuala.carter@aes.cdetb.ie::30def306-6b11-4aa5-b737-4ad9dca78ec3" providerId="AD" clId="Web-{CAAED95A-2028-A9C9-DC2B-F9D02341E892}" dt="2021-05-28T14:06:47.949" v="169" actId="1076"/>
          <ac:spMkLst>
            <pc:docMk/>
            <pc:sldMk cId="1774840753" sldId="310"/>
            <ac:spMk id="7" creationId="{269C9EF4-16C7-4652-B34D-289D863451E8}"/>
          </ac:spMkLst>
        </pc:spChg>
      </pc:sldChg>
      <pc:sldChg chg="addSp modSp">
        <pc:chgData name="Fionnuala Carter" userId="S::fionnuala.carter@aes.cdetb.ie::30def306-6b11-4aa5-b737-4ad9dca78ec3" providerId="AD" clId="Web-{CAAED95A-2028-A9C9-DC2B-F9D02341E892}" dt="2021-05-28T14:04:17.477" v="106" actId="14100"/>
        <pc:sldMkLst>
          <pc:docMk/>
          <pc:sldMk cId="1103543297" sldId="348"/>
        </pc:sldMkLst>
        <pc:picChg chg="add mod">
          <ac:chgData name="Fionnuala Carter" userId="S::fionnuala.carter@aes.cdetb.ie::30def306-6b11-4aa5-b737-4ad9dca78ec3" providerId="AD" clId="Web-{CAAED95A-2028-A9C9-DC2B-F9D02341E892}" dt="2021-05-28T14:04:17.477" v="106" actId="14100"/>
          <ac:picMkLst>
            <pc:docMk/>
            <pc:sldMk cId="1103543297" sldId="348"/>
            <ac:picMk id="3" creationId="{83DD2BE5-F1BF-4027-BB90-9514BA320CC9}"/>
          </ac:picMkLst>
        </pc:picChg>
      </pc:sldChg>
    </pc:docChg>
  </pc:docChgLst>
  <pc:docChgLst>
    <pc:chgData name="Sharon Brabazon" userId="S::sharon.brabazon@aes.cdetb.ie::1349c98f-8999-4376-91ab-c9df9930166c" providerId="AD" clId="Web-{380A2FB3-A03C-5B45-4561-7F3BF22E1209}"/>
    <pc:docChg chg="addSld delSld modSld sldOrd">
      <pc:chgData name="Sharon Brabazon" userId="S::sharon.brabazon@aes.cdetb.ie::1349c98f-8999-4376-91ab-c9df9930166c" providerId="AD" clId="Web-{380A2FB3-A03C-5B45-4561-7F3BF22E1209}" dt="2021-05-11T15:47:37.918" v="701"/>
      <pc:docMkLst>
        <pc:docMk/>
      </pc:docMkLst>
      <pc:sldChg chg="addSp modSp">
        <pc:chgData name="Sharon Brabazon" userId="S::sharon.brabazon@aes.cdetb.ie::1349c98f-8999-4376-91ab-c9df9930166c" providerId="AD" clId="Web-{380A2FB3-A03C-5B45-4561-7F3BF22E1209}" dt="2021-05-11T15:26:29.462" v="553"/>
        <pc:sldMkLst>
          <pc:docMk/>
          <pc:sldMk cId="1355688342" sldId="307"/>
        </pc:sldMkLst>
        <pc:spChg chg="mod">
          <ac:chgData name="Sharon Brabazon" userId="S::sharon.brabazon@aes.cdetb.ie::1349c98f-8999-4376-91ab-c9df9930166c" providerId="AD" clId="Web-{380A2FB3-A03C-5B45-4561-7F3BF22E1209}" dt="2021-05-11T15:26:21.774" v="552" actId="1076"/>
          <ac:spMkLst>
            <pc:docMk/>
            <pc:sldMk cId="1355688342" sldId="307"/>
            <ac:spMk id="2" creationId="{163889FF-6300-4476-AE39-077696A47C9D}"/>
          </ac:spMkLst>
        </pc:spChg>
        <pc:picChg chg="add">
          <ac:chgData name="Sharon Brabazon" userId="S::sharon.brabazon@aes.cdetb.ie::1349c98f-8999-4376-91ab-c9df9930166c" providerId="AD" clId="Web-{380A2FB3-A03C-5B45-4561-7F3BF22E1209}" dt="2021-05-11T15:26:29.462" v="553"/>
          <ac:picMkLst>
            <pc:docMk/>
            <pc:sldMk cId="1355688342" sldId="307"/>
            <ac:picMk id="5" creationId="{358EB13C-01D7-4983-8D78-50D8E9C46832}"/>
          </ac:picMkLst>
        </pc:picChg>
      </pc:sldChg>
      <pc:sldChg chg="modSp">
        <pc:chgData name="Sharon Brabazon" userId="S::sharon.brabazon@aes.cdetb.ie::1349c98f-8999-4376-91ab-c9df9930166c" providerId="AD" clId="Web-{380A2FB3-A03C-5B45-4561-7F3BF22E1209}" dt="2021-05-11T15:47:12.480" v="699" actId="1076"/>
        <pc:sldMkLst>
          <pc:docMk/>
          <pc:sldMk cId="1774840753" sldId="310"/>
        </pc:sldMkLst>
        <pc:spChg chg="mod">
          <ac:chgData name="Sharon Brabazon" userId="S::sharon.brabazon@aes.cdetb.ie::1349c98f-8999-4376-91ab-c9df9930166c" providerId="AD" clId="Web-{380A2FB3-A03C-5B45-4561-7F3BF22E1209}" dt="2021-05-11T15:47:12.480" v="699" actId="1076"/>
          <ac:spMkLst>
            <pc:docMk/>
            <pc:sldMk cId="1774840753" sldId="310"/>
            <ac:spMk id="4" creationId="{0C3014E2-6398-4B44-B333-0CC3F2DD0CDC}"/>
          </ac:spMkLst>
        </pc:spChg>
        <pc:spChg chg="mod">
          <ac:chgData name="Sharon Brabazon" userId="S::sharon.brabazon@aes.cdetb.ie::1349c98f-8999-4376-91ab-c9df9930166c" providerId="AD" clId="Web-{380A2FB3-A03C-5B45-4561-7F3BF22E1209}" dt="2021-05-11T15:46:48.683" v="697" actId="1076"/>
          <ac:spMkLst>
            <pc:docMk/>
            <pc:sldMk cId="1774840753" sldId="310"/>
            <ac:spMk id="5" creationId="{4DA37E56-A0E2-4153-BA63-FC606C950494}"/>
          </ac:spMkLst>
        </pc:spChg>
        <pc:spChg chg="mod">
          <ac:chgData name="Sharon Brabazon" userId="S::sharon.brabazon@aes.cdetb.ie::1349c98f-8999-4376-91ab-c9df9930166c" providerId="AD" clId="Web-{380A2FB3-A03C-5B45-4561-7F3BF22E1209}" dt="2021-05-11T15:46:37.854" v="695" actId="1076"/>
          <ac:spMkLst>
            <pc:docMk/>
            <pc:sldMk cId="1774840753" sldId="310"/>
            <ac:spMk id="6" creationId="{5F9EAC0B-93A4-4ABD-8CF6-6E69EDB9A7ED}"/>
          </ac:spMkLst>
        </pc:spChg>
        <pc:spChg chg="mod">
          <ac:chgData name="Sharon Brabazon" userId="S::sharon.brabazon@aes.cdetb.ie::1349c98f-8999-4376-91ab-c9df9930166c" providerId="AD" clId="Web-{380A2FB3-A03C-5B45-4561-7F3BF22E1209}" dt="2021-05-11T15:47:04.261" v="698" actId="1076"/>
          <ac:spMkLst>
            <pc:docMk/>
            <pc:sldMk cId="1774840753" sldId="310"/>
            <ac:spMk id="7" creationId="{269C9EF4-16C7-4652-B34D-289D863451E8}"/>
          </ac:spMkLst>
        </pc:spChg>
      </pc:sldChg>
      <pc:sldChg chg="addSp modSp">
        <pc:chgData name="Sharon Brabazon" userId="S::sharon.brabazon@aes.cdetb.ie::1349c98f-8999-4376-91ab-c9df9930166c" providerId="AD" clId="Web-{380A2FB3-A03C-5B45-4561-7F3BF22E1209}" dt="2021-05-11T15:36:02.556" v="626" actId="688"/>
        <pc:sldMkLst>
          <pc:docMk/>
          <pc:sldMk cId="3598168144" sldId="315"/>
        </pc:sldMkLst>
        <pc:spChg chg="add mod">
          <ac:chgData name="Sharon Brabazon" userId="S::sharon.brabazon@aes.cdetb.ie::1349c98f-8999-4376-91ab-c9df9930166c" providerId="AD" clId="Web-{380A2FB3-A03C-5B45-4561-7F3BF22E1209}" dt="2021-05-11T15:36:02.556" v="626" actId="688"/>
          <ac:spMkLst>
            <pc:docMk/>
            <pc:sldMk cId="3598168144" sldId="315"/>
            <ac:spMk id="3" creationId="{4B3323F3-BFC8-41FF-B03A-C702EB23B010}"/>
          </ac:spMkLst>
        </pc:spChg>
      </pc:sldChg>
      <pc:sldChg chg="del">
        <pc:chgData name="Sharon Brabazon" userId="S::sharon.brabazon@aes.cdetb.ie::1349c98f-8999-4376-91ab-c9df9930166c" providerId="AD" clId="Web-{380A2FB3-A03C-5B45-4561-7F3BF22E1209}" dt="2021-05-11T15:47:37.918" v="701"/>
        <pc:sldMkLst>
          <pc:docMk/>
          <pc:sldMk cId="2260155619" sldId="318"/>
        </pc:sldMkLst>
      </pc:sldChg>
      <pc:sldChg chg="addSp modSp">
        <pc:chgData name="Sharon Brabazon" userId="S::sharon.brabazon@aes.cdetb.ie::1349c98f-8999-4376-91ab-c9df9930166c" providerId="AD" clId="Web-{380A2FB3-A03C-5B45-4561-7F3BF22E1209}" dt="2021-05-11T15:39:02.342" v="633"/>
        <pc:sldMkLst>
          <pc:docMk/>
          <pc:sldMk cId="2343953779" sldId="319"/>
        </pc:sldMkLst>
        <pc:spChg chg="mod">
          <ac:chgData name="Sharon Brabazon" userId="S::sharon.brabazon@aes.cdetb.ie::1349c98f-8999-4376-91ab-c9df9930166c" providerId="AD" clId="Web-{380A2FB3-A03C-5B45-4561-7F3BF22E1209}" dt="2021-05-11T15:38:51.654" v="632" actId="14100"/>
          <ac:spMkLst>
            <pc:docMk/>
            <pc:sldMk cId="2343953779" sldId="319"/>
            <ac:spMk id="2" creationId="{49E062B1-7B24-45DE-BAE7-12A19962F505}"/>
          </ac:spMkLst>
        </pc:spChg>
        <pc:spChg chg="mod">
          <ac:chgData name="Sharon Brabazon" userId="S::sharon.brabazon@aes.cdetb.ie::1349c98f-8999-4376-91ab-c9df9930166c" providerId="AD" clId="Web-{380A2FB3-A03C-5B45-4561-7F3BF22E1209}" dt="2021-05-11T15:38:40.294" v="630" actId="1076"/>
          <ac:spMkLst>
            <pc:docMk/>
            <pc:sldMk cId="2343953779" sldId="319"/>
            <ac:spMk id="7" creationId="{7AC063EE-2E47-42E7-A37C-E02BB9BC574C}"/>
          </ac:spMkLst>
        </pc:spChg>
        <pc:picChg chg="add">
          <ac:chgData name="Sharon Brabazon" userId="S::sharon.brabazon@aes.cdetb.ie::1349c98f-8999-4376-91ab-c9df9930166c" providerId="AD" clId="Web-{380A2FB3-A03C-5B45-4561-7F3BF22E1209}" dt="2021-05-11T15:39:02.342" v="633"/>
          <ac:picMkLst>
            <pc:docMk/>
            <pc:sldMk cId="2343953779" sldId="319"/>
            <ac:picMk id="3" creationId="{12129597-A948-4491-9283-95260B8A0A1B}"/>
          </ac:picMkLst>
        </pc:picChg>
      </pc:sldChg>
      <pc:sldChg chg="addSp delSp mod modClrScheme chgLayout">
        <pc:chgData name="Sharon Brabazon" userId="S::sharon.brabazon@aes.cdetb.ie::1349c98f-8999-4376-91ab-c9df9930166c" providerId="AD" clId="Web-{380A2FB3-A03C-5B45-4561-7F3BF22E1209}" dt="2021-05-11T15:14:39.770" v="443"/>
        <pc:sldMkLst>
          <pc:docMk/>
          <pc:sldMk cId="1133420552" sldId="320"/>
        </pc:sldMkLst>
        <pc:spChg chg="del">
          <ac:chgData name="Sharon Brabazon" userId="S::sharon.brabazon@aes.cdetb.ie::1349c98f-8999-4376-91ab-c9df9930166c" providerId="AD" clId="Web-{380A2FB3-A03C-5B45-4561-7F3BF22E1209}" dt="2021-05-11T15:14:10.707" v="442"/>
          <ac:spMkLst>
            <pc:docMk/>
            <pc:sldMk cId="1133420552" sldId="320"/>
            <ac:spMk id="2" creationId="{49E062B1-7B24-45DE-BAE7-12A19962F505}"/>
          </ac:spMkLst>
        </pc:spChg>
        <pc:spChg chg="del">
          <ac:chgData name="Sharon Brabazon" userId="S::sharon.brabazon@aes.cdetb.ie::1349c98f-8999-4376-91ab-c9df9930166c" providerId="AD" clId="Web-{380A2FB3-A03C-5B45-4561-7F3BF22E1209}" dt="2021-05-11T15:14:10.707" v="442"/>
          <ac:spMkLst>
            <pc:docMk/>
            <pc:sldMk cId="1133420552" sldId="320"/>
            <ac:spMk id="3" creationId="{58988863-6608-46FC-B999-7FF62B39A6F9}"/>
          </ac:spMkLst>
        </pc:spChg>
        <pc:picChg chg="add">
          <ac:chgData name="Sharon Brabazon" userId="S::sharon.brabazon@aes.cdetb.ie::1349c98f-8999-4376-91ab-c9df9930166c" providerId="AD" clId="Web-{380A2FB3-A03C-5B45-4561-7F3BF22E1209}" dt="2021-05-11T15:14:39.770" v="443"/>
          <ac:picMkLst>
            <pc:docMk/>
            <pc:sldMk cId="1133420552" sldId="320"/>
            <ac:picMk id="8" creationId="{F68EB8A2-1F94-4699-8D3F-AF1942590ED2}"/>
          </ac:picMkLst>
        </pc:picChg>
      </pc:sldChg>
      <pc:sldChg chg="addSp delSp mod modClrScheme chgLayout">
        <pc:chgData name="Sharon Brabazon" userId="S::sharon.brabazon@aes.cdetb.ie::1349c98f-8999-4376-91ab-c9df9930166c" providerId="AD" clId="Web-{380A2FB3-A03C-5B45-4561-7F3BF22E1209}" dt="2021-05-11T15:14:55.552" v="445"/>
        <pc:sldMkLst>
          <pc:docMk/>
          <pc:sldMk cId="3815104395" sldId="321"/>
        </pc:sldMkLst>
        <pc:spChg chg="del">
          <ac:chgData name="Sharon Brabazon" userId="S::sharon.brabazon@aes.cdetb.ie::1349c98f-8999-4376-91ab-c9df9930166c" providerId="AD" clId="Web-{380A2FB3-A03C-5B45-4561-7F3BF22E1209}" dt="2021-05-11T15:14:52.614" v="444"/>
          <ac:spMkLst>
            <pc:docMk/>
            <pc:sldMk cId="3815104395" sldId="321"/>
            <ac:spMk id="2" creationId="{49E062B1-7B24-45DE-BAE7-12A19962F505}"/>
          </ac:spMkLst>
        </pc:spChg>
        <pc:spChg chg="del">
          <ac:chgData name="Sharon Brabazon" userId="S::sharon.brabazon@aes.cdetb.ie::1349c98f-8999-4376-91ab-c9df9930166c" providerId="AD" clId="Web-{380A2FB3-A03C-5B45-4561-7F3BF22E1209}" dt="2021-05-11T15:14:52.614" v="444"/>
          <ac:spMkLst>
            <pc:docMk/>
            <pc:sldMk cId="3815104395" sldId="321"/>
            <ac:spMk id="3" creationId="{58988863-6608-46FC-B999-7FF62B39A6F9}"/>
          </ac:spMkLst>
        </pc:spChg>
        <pc:picChg chg="add">
          <ac:chgData name="Sharon Brabazon" userId="S::sharon.brabazon@aes.cdetb.ie::1349c98f-8999-4376-91ab-c9df9930166c" providerId="AD" clId="Web-{380A2FB3-A03C-5B45-4561-7F3BF22E1209}" dt="2021-05-11T15:14:55.552" v="445"/>
          <ac:picMkLst>
            <pc:docMk/>
            <pc:sldMk cId="3815104395" sldId="321"/>
            <ac:picMk id="20" creationId="{95B2ACDA-FD32-442F-B297-6C9FDBBF66DC}"/>
          </ac:picMkLst>
        </pc:picChg>
      </pc:sldChg>
      <pc:sldChg chg="delSp mod modClrScheme chgLayout">
        <pc:chgData name="Sharon Brabazon" userId="S::sharon.brabazon@aes.cdetb.ie::1349c98f-8999-4376-91ab-c9df9930166c" providerId="AD" clId="Web-{380A2FB3-A03C-5B45-4561-7F3BF22E1209}" dt="2021-05-11T15:15:12.490" v="446"/>
        <pc:sldMkLst>
          <pc:docMk/>
          <pc:sldMk cId="629499031" sldId="322"/>
        </pc:sldMkLst>
        <pc:spChg chg="del">
          <ac:chgData name="Sharon Brabazon" userId="S::sharon.brabazon@aes.cdetb.ie::1349c98f-8999-4376-91ab-c9df9930166c" providerId="AD" clId="Web-{380A2FB3-A03C-5B45-4561-7F3BF22E1209}" dt="2021-05-11T15:15:12.490" v="446"/>
          <ac:spMkLst>
            <pc:docMk/>
            <pc:sldMk cId="629499031" sldId="322"/>
            <ac:spMk id="2" creationId="{49E062B1-7B24-45DE-BAE7-12A19962F505}"/>
          </ac:spMkLst>
        </pc:spChg>
        <pc:spChg chg="del">
          <ac:chgData name="Sharon Brabazon" userId="S::sharon.brabazon@aes.cdetb.ie::1349c98f-8999-4376-91ab-c9df9930166c" providerId="AD" clId="Web-{380A2FB3-A03C-5B45-4561-7F3BF22E1209}" dt="2021-05-11T15:15:12.490" v="446"/>
          <ac:spMkLst>
            <pc:docMk/>
            <pc:sldMk cId="629499031" sldId="322"/>
            <ac:spMk id="3" creationId="{58988863-6608-46FC-B999-7FF62B39A6F9}"/>
          </ac:spMkLst>
        </pc:spChg>
      </pc:sldChg>
      <pc:sldChg chg="delSp mod modClrScheme chgLayout">
        <pc:chgData name="Sharon Brabazon" userId="S::sharon.brabazon@aes.cdetb.ie::1349c98f-8999-4376-91ab-c9df9930166c" providerId="AD" clId="Web-{380A2FB3-A03C-5B45-4561-7F3BF22E1209}" dt="2021-05-11T15:15:30.381" v="447"/>
        <pc:sldMkLst>
          <pc:docMk/>
          <pc:sldMk cId="1077386954" sldId="323"/>
        </pc:sldMkLst>
        <pc:spChg chg="del">
          <ac:chgData name="Sharon Brabazon" userId="S::sharon.brabazon@aes.cdetb.ie::1349c98f-8999-4376-91ab-c9df9930166c" providerId="AD" clId="Web-{380A2FB3-A03C-5B45-4561-7F3BF22E1209}" dt="2021-05-11T15:15:30.381" v="447"/>
          <ac:spMkLst>
            <pc:docMk/>
            <pc:sldMk cId="1077386954" sldId="323"/>
            <ac:spMk id="2" creationId="{49E062B1-7B24-45DE-BAE7-12A19962F505}"/>
          </ac:spMkLst>
        </pc:spChg>
        <pc:spChg chg="del">
          <ac:chgData name="Sharon Brabazon" userId="S::sharon.brabazon@aes.cdetb.ie::1349c98f-8999-4376-91ab-c9df9930166c" providerId="AD" clId="Web-{380A2FB3-A03C-5B45-4561-7F3BF22E1209}" dt="2021-05-11T15:15:30.381" v="447"/>
          <ac:spMkLst>
            <pc:docMk/>
            <pc:sldMk cId="1077386954" sldId="323"/>
            <ac:spMk id="3" creationId="{58988863-6608-46FC-B999-7FF62B39A6F9}"/>
          </ac:spMkLst>
        </pc:spChg>
      </pc:sldChg>
      <pc:sldChg chg="delSp mod modClrScheme chgLayout">
        <pc:chgData name="Sharon Brabazon" userId="S::sharon.brabazon@aes.cdetb.ie::1349c98f-8999-4376-91ab-c9df9930166c" providerId="AD" clId="Web-{380A2FB3-A03C-5B45-4561-7F3BF22E1209}" dt="2021-05-11T15:16:10.366" v="448"/>
        <pc:sldMkLst>
          <pc:docMk/>
          <pc:sldMk cId="1745080985" sldId="324"/>
        </pc:sldMkLst>
        <pc:spChg chg="del">
          <ac:chgData name="Sharon Brabazon" userId="S::sharon.brabazon@aes.cdetb.ie::1349c98f-8999-4376-91ab-c9df9930166c" providerId="AD" clId="Web-{380A2FB3-A03C-5B45-4561-7F3BF22E1209}" dt="2021-05-11T15:16:10.366" v="448"/>
          <ac:spMkLst>
            <pc:docMk/>
            <pc:sldMk cId="1745080985" sldId="324"/>
            <ac:spMk id="2" creationId="{49E062B1-7B24-45DE-BAE7-12A19962F505}"/>
          </ac:spMkLst>
        </pc:spChg>
        <pc:spChg chg="del">
          <ac:chgData name="Sharon Brabazon" userId="S::sharon.brabazon@aes.cdetb.ie::1349c98f-8999-4376-91ab-c9df9930166c" providerId="AD" clId="Web-{380A2FB3-A03C-5B45-4561-7F3BF22E1209}" dt="2021-05-11T15:16:10.366" v="448"/>
          <ac:spMkLst>
            <pc:docMk/>
            <pc:sldMk cId="1745080985" sldId="324"/>
            <ac:spMk id="3" creationId="{58988863-6608-46FC-B999-7FF62B39A6F9}"/>
          </ac:spMkLst>
        </pc:spChg>
      </pc:sldChg>
      <pc:sldChg chg="del">
        <pc:chgData name="Sharon Brabazon" userId="S::sharon.brabazon@aes.cdetb.ie::1349c98f-8999-4376-91ab-c9df9930166c" providerId="AD" clId="Web-{380A2FB3-A03C-5B45-4561-7F3BF22E1209}" dt="2021-05-11T15:26:09.399" v="551"/>
        <pc:sldMkLst>
          <pc:docMk/>
          <pc:sldMk cId="3619503070" sldId="326"/>
        </pc:sldMkLst>
      </pc:sldChg>
      <pc:sldChg chg="delSp modSp mod ord modClrScheme chgLayout">
        <pc:chgData name="Sharon Brabazon" userId="S::sharon.brabazon@aes.cdetb.ie::1349c98f-8999-4376-91ab-c9df9930166c" providerId="AD" clId="Web-{380A2FB3-A03C-5B45-4561-7F3BF22E1209}" dt="2021-05-11T15:25:34.773" v="547"/>
        <pc:sldMkLst>
          <pc:docMk/>
          <pc:sldMk cId="2285307" sldId="331"/>
        </pc:sldMkLst>
        <pc:spChg chg="del">
          <ac:chgData name="Sharon Brabazon" userId="S::sharon.brabazon@aes.cdetb.ie::1349c98f-8999-4376-91ab-c9df9930166c" providerId="AD" clId="Web-{380A2FB3-A03C-5B45-4561-7F3BF22E1209}" dt="2021-05-11T15:02:19.843" v="430"/>
          <ac:spMkLst>
            <pc:docMk/>
            <pc:sldMk cId="2285307" sldId="331"/>
            <ac:spMk id="2" creationId="{F2E92D71-3072-47C0-A15B-20472B8D8381}"/>
          </ac:spMkLst>
        </pc:spChg>
        <pc:spChg chg="mod">
          <ac:chgData name="Sharon Brabazon" userId="S::sharon.brabazon@aes.cdetb.ie::1349c98f-8999-4376-91ab-c9df9930166c" providerId="AD" clId="Web-{380A2FB3-A03C-5B45-4561-7F3BF22E1209}" dt="2021-05-11T15:02:29.547" v="431" actId="1076"/>
          <ac:spMkLst>
            <pc:docMk/>
            <pc:sldMk cId="2285307" sldId="331"/>
            <ac:spMk id="4" creationId="{4CE06A69-1279-4C64-850C-180B8A0AD252}"/>
          </ac:spMkLst>
        </pc:spChg>
        <pc:picChg chg="mod ord">
          <ac:chgData name="Sharon Brabazon" userId="S::sharon.brabazon@aes.cdetb.ie::1349c98f-8999-4376-91ab-c9df9930166c" providerId="AD" clId="Web-{380A2FB3-A03C-5B45-4561-7F3BF22E1209}" dt="2021-05-11T15:02:35.703" v="432" actId="1076"/>
          <ac:picMkLst>
            <pc:docMk/>
            <pc:sldMk cId="2285307" sldId="331"/>
            <ac:picMk id="7" creationId="{CB6FACB7-64E8-4506-B27E-A66DEBB3A05B}"/>
          </ac:picMkLst>
        </pc:picChg>
      </pc:sldChg>
      <pc:sldChg chg="del">
        <pc:chgData name="Sharon Brabazon" userId="S::sharon.brabazon@aes.cdetb.ie::1349c98f-8999-4376-91ab-c9df9930166c" providerId="AD" clId="Web-{380A2FB3-A03C-5B45-4561-7F3BF22E1209}" dt="2021-05-11T15:00:06.355" v="427"/>
        <pc:sldMkLst>
          <pc:docMk/>
          <pc:sldMk cId="2364397379" sldId="332"/>
        </pc:sldMkLst>
      </pc:sldChg>
      <pc:sldChg chg="del">
        <pc:chgData name="Sharon Brabazon" userId="S::sharon.brabazon@aes.cdetb.ie::1349c98f-8999-4376-91ab-c9df9930166c" providerId="AD" clId="Web-{380A2FB3-A03C-5B45-4561-7F3BF22E1209}" dt="2021-05-11T15:47:31.731" v="700"/>
        <pc:sldMkLst>
          <pc:docMk/>
          <pc:sldMk cId="3241572725" sldId="333"/>
        </pc:sldMkLst>
      </pc:sldChg>
      <pc:sldChg chg="modSp del">
        <pc:chgData name="Sharon Brabazon" userId="S::sharon.brabazon@aes.cdetb.ie::1349c98f-8999-4376-91ab-c9df9930166c" providerId="AD" clId="Web-{380A2FB3-A03C-5B45-4561-7F3BF22E1209}" dt="2021-05-11T14:57:08.304" v="422"/>
        <pc:sldMkLst>
          <pc:docMk/>
          <pc:sldMk cId="990063692" sldId="335"/>
        </pc:sldMkLst>
        <pc:spChg chg="mod">
          <ac:chgData name="Sharon Brabazon" userId="S::sharon.brabazon@aes.cdetb.ie::1349c98f-8999-4376-91ab-c9df9930166c" providerId="AD" clId="Web-{380A2FB3-A03C-5B45-4561-7F3BF22E1209}" dt="2021-05-11T14:56:09.505" v="421" actId="14100"/>
          <ac:spMkLst>
            <pc:docMk/>
            <pc:sldMk cId="990063692" sldId="335"/>
            <ac:spMk id="3" creationId="{CF3388D5-7FB6-428E-AFFE-299672D8D2C3}"/>
          </ac:spMkLst>
        </pc:spChg>
      </pc:sldChg>
      <pc:sldChg chg="addSp delSp modSp">
        <pc:chgData name="Sharon Brabazon" userId="S::sharon.brabazon@aes.cdetb.ie::1349c98f-8999-4376-91ab-c9df9930166c" providerId="AD" clId="Web-{380A2FB3-A03C-5B45-4561-7F3BF22E1209}" dt="2021-05-11T15:34:21.725" v="605" actId="20577"/>
        <pc:sldMkLst>
          <pc:docMk/>
          <pc:sldMk cId="3766889611" sldId="336"/>
        </pc:sldMkLst>
        <pc:spChg chg="add del mod">
          <ac:chgData name="Sharon Brabazon" userId="S::sharon.brabazon@aes.cdetb.ie::1349c98f-8999-4376-91ab-c9df9930166c" providerId="AD" clId="Web-{380A2FB3-A03C-5B45-4561-7F3BF22E1209}" dt="2021-05-11T15:29:17.497" v="566"/>
          <ac:spMkLst>
            <pc:docMk/>
            <pc:sldMk cId="3766889611" sldId="336"/>
            <ac:spMk id="6" creationId="{E14C999A-AB44-48A6-B4C2-AE259F7C5AA9}"/>
          </ac:spMkLst>
        </pc:spChg>
        <pc:spChg chg="add mod">
          <ac:chgData name="Sharon Brabazon" userId="S::sharon.brabazon@aes.cdetb.ie::1349c98f-8999-4376-91ab-c9df9930166c" providerId="AD" clId="Web-{380A2FB3-A03C-5B45-4561-7F3BF22E1209}" dt="2021-05-11T15:31:15.735" v="588" actId="14100"/>
          <ac:spMkLst>
            <pc:docMk/>
            <pc:sldMk cId="3766889611" sldId="336"/>
            <ac:spMk id="10" creationId="{A99C612D-7E8D-4A61-A815-EF339A764187}"/>
          </ac:spMkLst>
        </pc:spChg>
        <pc:spChg chg="add mod">
          <ac:chgData name="Sharon Brabazon" userId="S::sharon.brabazon@aes.cdetb.ie::1349c98f-8999-4376-91ab-c9df9930166c" providerId="AD" clId="Web-{380A2FB3-A03C-5B45-4561-7F3BF22E1209}" dt="2021-05-11T15:33:29.583" v="600" actId="20577"/>
          <ac:spMkLst>
            <pc:docMk/>
            <pc:sldMk cId="3766889611" sldId="336"/>
            <ac:spMk id="12" creationId="{394D0F43-3718-4AC6-91C1-61B959809AA7}"/>
          </ac:spMkLst>
        </pc:spChg>
        <pc:spChg chg="add mod">
          <ac:chgData name="Sharon Brabazon" userId="S::sharon.brabazon@aes.cdetb.ie::1349c98f-8999-4376-91ab-c9df9930166c" providerId="AD" clId="Web-{380A2FB3-A03C-5B45-4561-7F3BF22E1209}" dt="2021-05-11T15:28:08.121" v="555" actId="1076"/>
          <ac:spMkLst>
            <pc:docMk/>
            <pc:sldMk cId="3766889611" sldId="336"/>
            <ac:spMk id="19" creationId="{FA23FFD8-901B-4DB7-A758-1CF7F137057D}"/>
          </ac:spMkLst>
        </pc:spChg>
        <pc:spChg chg="mod">
          <ac:chgData name="Sharon Brabazon" userId="S::sharon.brabazon@aes.cdetb.ie::1349c98f-8999-4376-91ab-c9df9930166c" providerId="AD" clId="Web-{380A2FB3-A03C-5B45-4561-7F3BF22E1209}" dt="2021-05-11T15:34:21.725" v="605" actId="20577"/>
          <ac:spMkLst>
            <pc:docMk/>
            <pc:sldMk cId="3766889611" sldId="336"/>
            <ac:spMk id="32" creationId="{F1EB7373-5318-41B2-8172-0ACA582DE934}"/>
          </ac:spMkLst>
        </pc:spChg>
        <pc:picChg chg="add del mod">
          <ac:chgData name="Sharon Brabazon" userId="S::sharon.brabazon@aes.cdetb.ie::1349c98f-8999-4376-91ab-c9df9930166c" providerId="AD" clId="Web-{380A2FB3-A03C-5B45-4561-7F3BF22E1209}" dt="2021-05-11T15:29:19.138" v="567"/>
          <ac:picMkLst>
            <pc:docMk/>
            <pc:sldMk cId="3766889611" sldId="336"/>
            <ac:picMk id="4" creationId="{E8EFF3EE-5178-44DD-845C-6B423C8AEEDB}"/>
          </ac:picMkLst>
        </pc:picChg>
      </pc:sldChg>
      <pc:sldChg chg="modSp ord">
        <pc:chgData name="Sharon Brabazon" userId="S::sharon.brabazon@aes.cdetb.ie::1349c98f-8999-4376-91ab-c9df9930166c" providerId="AD" clId="Web-{380A2FB3-A03C-5B45-4561-7F3BF22E1209}" dt="2021-05-11T14:50:45.449" v="351" actId="14100"/>
        <pc:sldMkLst>
          <pc:docMk/>
          <pc:sldMk cId="981083490" sldId="337"/>
        </pc:sldMkLst>
        <pc:spChg chg="mod">
          <ac:chgData name="Sharon Brabazon" userId="S::sharon.brabazon@aes.cdetb.ie::1349c98f-8999-4376-91ab-c9df9930166c" providerId="AD" clId="Web-{380A2FB3-A03C-5B45-4561-7F3BF22E1209}" dt="2021-05-11T14:50:45.449" v="351" actId="14100"/>
          <ac:spMkLst>
            <pc:docMk/>
            <pc:sldMk cId="981083490" sldId="337"/>
            <ac:spMk id="4" creationId="{95C1D8F6-B8FB-4378-85F2-B740307D879F}"/>
          </ac:spMkLst>
        </pc:spChg>
        <pc:spChg chg="mod">
          <ac:chgData name="Sharon Brabazon" userId="S::sharon.brabazon@aes.cdetb.ie::1349c98f-8999-4376-91ab-c9df9930166c" providerId="AD" clId="Web-{380A2FB3-A03C-5B45-4561-7F3BF22E1209}" dt="2021-05-11T14:49:03.337" v="337" actId="14100"/>
          <ac:spMkLst>
            <pc:docMk/>
            <pc:sldMk cId="981083490" sldId="337"/>
            <ac:spMk id="5" creationId="{5171BB2D-F168-4193-B690-CDBC63500572}"/>
          </ac:spMkLst>
        </pc:spChg>
      </pc:sldChg>
      <pc:sldChg chg="ord">
        <pc:chgData name="Sharon Brabazon" userId="S::sharon.brabazon@aes.cdetb.ie::1349c98f-8999-4376-91ab-c9df9930166c" providerId="AD" clId="Web-{380A2FB3-A03C-5B45-4561-7F3BF22E1209}" dt="2021-05-11T14:58:37.009" v="424"/>
        <pc:sldMkLst>
          <pc:docMk/>
          <pc:sldMk cId="579745205" sldId="338"/>
        </pc:sldMkLst>
      </pc:sldChg>
      <pc:sldChg chg="addSp delSp modSp new mod ord setBg modClrScheme chgLayout">
        <pc:chgData name="Sharon Brabazon" userId="S::sharon.brabazon@aes.cdetb.ie::1349c98f-8999-4376-91ab-c9df9930166c" providerId="AD" clId="Web-{380A2FB3-A03C-5B45-4561-7F3BF22E1209}" dt="2021-05-11T15:19:07.231" v="449"/>
        <pc:sldMkLst>
          <pc:docMk/>
          <pc:sldMk cId="598718312" sldId="340"/>
        </pc:sldMkLst>
        <pc:spChg chg="add mod">
          <ac:chgData name="Sharon Brabazon" userId="S::sharon.brabazon@aes.cdetb.ie::1349c98f-8999-4376-91ab-c9df9930166c" providerId="AD" clId="Web-{380A2FB3-A03C-5B45-4561-7F3BF22E1209}" dt="2021-05-11T14:41:08.386" v="305"/>
          <ac:spMkLst>
            <pc:docMk/>
            <pc:sldMk cId="598718312" sldId="340"/>
            <ac:spMk id="2" creationId="{A98EB03F-19E3-4786-94BD-938707EEC30C}"/>
          </ac:spMkLst>
        </pc:spChg>
        <pc:spChg chg="add del mod">
          <ac:chgData name="Sharon Brabazon" userId="S::sharon.brabazon@aes.cdetb.ie::1349c98f-8999-4376-91ab-c9df9930166c" providerId="AD" clId="Web-{380A2FB3-A03C-5B45-4561-7F3BF22E1209}" dt="2021-05-11T14:34:33.657" v="111"/>
          <ac:spMkLst>
            <pc:docMk/>
            <pc:sldMk cId="598718312" sldId="340"/>
            <ac:spMk id="3" creationId="{61F9AE93-CBB0-4A10-8772-C99E7F9C7581}"/>
          </ac:spMkLst>
        </pc:spChg>
        <pc:spChg chg="add del">
          <ac:chgData name="Sharon Brabazon" userId="S::sharon.brabazon@aes.cdetb.ie::1349c98f-8999-4376-91ab-c9df9930166c" providerId="AD" clId="Web-{380A2FB3-A03C-5B45-4561-7F3BF22E1209}" dt="2021-05-11T14:41:08.277" v="304"/>
          <ac:spMkLst>
            <pc:docMk/>
            <pc:sldMk cId="598718312" sldId="340"/>
            <ac:spMk id="6" creationId="{45B71F80-1F92-4074-84D9-16A062B215B3}"/>
          </ac:spMkLst>
        </pc:spChg>
        <pc:spChg chg="add del">
          <ac:chgData name="Sharon Brabazon" userId="S::sharon.brabazon@aes.cdetb.ie::1349c98f-8999-4376-91ab-c9df9930166c" providerId="AD" clId="Web-{380A2FB3-A03C-5B45-4561-7F3BF22E1209}" dt="2021-05-11T14:41:08.277" v="304"/>
          <ac:spMkLst>
            <pc:docMk/>
            <pc:sldMk cId="598718312" sldId="340"/>
            <ac:spMk id="7" creationId="{7209C9DA-6E0D-46D9-8275-C52222D8CCAC}"/>
          </ac:spMkLst>
        </pc:spChg>
        <pc:spChg chg="add del">
          <ac:chgData name="Sharon Brabazon" userId="S::sharon.brabazon@aes.cdetb.ie::1349c98f-8999-4376-91ab-c9df9930166c" providerId="AD" clId="Web-{380A2FB3-A03C-5B45-4561-7F3BF22E1209}" dt="2021-05-11T14:41:08.277" v="304"/>
          <ac:spMkLst>
            <pc:docMk/>
            <pc:sldMk cId="598718312" sldId="340"/>
            <ac:spMk id="8" creationId="{3EB57A4D-E0D0-46DA-B339-F24CA46FA70B}"/>
          </ac:spMkLst>
        </pc:spChg>
        <pc:spChg chg="add del">
          <ac:chgData name="Sharon Brabazon" userId="S::sharon.brabazon@aes.cdetb.ie::1349c98f-8999-4376-91ab-c9df9930166c" providerId="AD" clId="Web-{380A2FB3-A03C-5B45-4561-7F3BF22E1209}" dt="2021-05-11T14:40:58.058" v="302"/>
          <ac:spMkLst>
            <pc:docMk/>
            <pc:sldMk cId="598718312" sldId="340"/>
            <ac:spMk id="9" creationId="{45B71F80-1F92-4074-84D9-16A062B215B3}"/>
          </ac:spMkLst>
        </pc:spChg>
        <pc:spChg chg="add">
          <ac:chgData name="Sharon Brabazon" userId="S::sharon.brabazon@aes.cdetb.ie::1349c98f-8999-4376-91ab-c9df9930166c" providerId="AD" clId="Web-{380A2FB3-A03C-5B45-4561-7F3BF22E1209}" dt="2021-05-11T14:41:08.386" v="305"/>
          <ac:spMkLst>
            <pc:docMk/>
            <pc:sldMk cId="598718312" sldId="340"/>
            <ac:spMk id="10" creationId="{CB5AA8A5-25CC-4295-892F-367FCDAF2BF6}"/>
          </ac:spMkLst>
        </pc:spChg>
        <pc:spChg chg="add del">
          <ac:chgData name="Sharon Brabazon" userId="S::sharon.brabazon@aes.cdetb.ie::1349c98f-8999-4376-91ab-c9df9930166c" providerId="AD" clId="Web-{380A2FB3-A03C-5B45-4561-7F3BF22E1209}" dt="2021-05-11T14:40:58.058" v="302"/>
          <ac:spMkLst>
            <pc:docMk/>
            <pc:sldMk cId="598718312" sldId="340"/>
            <ac:spMk id="11" creationId="{7209C9DA-6E0D-46D9-8275-C52222D8CCAC}"/>
          </ac:spMkLst>
        </pc:spChg>
        <pc:spChg chg="add del">
          <ac:chgData name="Sharon Brabazon" userId="S::sharon.brabazon@aes.cdetb.ie::1349c98f-8999-4376-91ab-c9df9930166c" providerId="AD" clId="Web-{380A2FB3-A03C-5B45-4561-7F3BF22E1209}" dt="2021-05-11T14:40:58.058" v="302"/>
          <ac:spMkLst>
            <pc:docMk/>
            <pc:sldMk cId="598718312" sldId="340"/>
            <ac:spMk id="13" creationId="{3EB57A4D-E0D0-46DA-B339-F24CA46FA70B}"/>
          </ac:spMkLst>
        </pc:spChg>
        <pc:spChg chg="add">
          <ac:chgData name="Sharon Brabazon" userId="S::sharon.brabazon@aes.cdetb.ie::1349c98f-8999-4376-91ab-c9df9930166c" providerId="AD" clId="Web-{380A2FB3-A03C-5B45-4561-7F3BF22E1209}" dt="2021-05-11T14:41:08.386" v="305"/>
          <ac:spMkLst>
            <pc:docMk/>
            <pc:sldMk cId="598718312" sldId="340"/>
            <ac:spMk id="22" creationId="{24C6BC13-FB1E-48CC-B421-3D06039728B4}"/>
          </ac:spMkLst>
        </pc:spChg>
        <pc:grpChg chg="add">
          <ac:chgData name="Sharon Brabazon" userId="S::sharon.brabazon@aes.cdetb.ie::1349c98f-8999-4376-91ab-c9df9930166c" providerId="AD" clId="Web-{380A2FB3-A03C-5B45-4561-7F3BF22E1209}" dt="2021-05-11T14:41:08.386" v="305"/>
          <ac:grpSpMkLst>
            <pc:docMk/>
            <pc:sldMk cId="598718312" sldId="340"/>
            <ac:grpSpMk id="21" creationId="{09DD65AA-8280-4962-92F3-DF1CB53349DB}"/>
          </ac:grpSpMkLst>
        </pc:grpChg>
        <pc:graphicFrameChg chg="add mod ord modGraphic">
          <ac:chgData name="Sharon Brabazon" userId="S::sharon.brabazon@aes.cdetb.ie::1349c98f-8999-4376-91ab-c9df9930166c" providerId="AD" clId="Web-{380A2FB3-A03C-5B45-4561-7F3BF22E1209}" dt="2021-05-11T14:41:08.386" v="305"/>
          <ac:graphicFrameMkLst>
            <pc:docMk/>
            <pc:sldMk cId="598718312" sldId="340"/>
            <ac:graphicFrameMk id="4" creationId="{220B792F-839A-4926-8859-ECF4CC1B99EC}"/>
          </ac:graphicFrameMkLst>
        </pc:graphicFrameChg>
        <pc:picChg chg="add">
          <ac:chgData name="Sharon Brabazon" userId="S::sharon.brabazon@aes.cdetb.ie::1349c98f-8999-4376-91ab-c9df9930166c" providerId="AD" clId="Web-{380A2FB3-A03C-5B45-4561-7F3BF22E1209}" dt="2021-05-11T14:42:00.778" v="306"/>
          <ac:picMkLst>
            <pc:docMk/>
            <pc:sldMk cId="598718312" sldId="340"/>
            <ac:picMk id="1972" creationId="{35EE8CE4-DDBB-4F21-A211-3CB40F43BFDB}"/>
          </ac:picMkLst>
        </pc:picChg>
      </pc:sldChg>
      <pc:sldChg chg="add del replId">
        <pc:chgData name="Sharon Brabazon" userId="S::sharon.brabazon@aes.cdetb.ie::1349c98f-8999-4376-91ab-c9df9930166c" providerId="AD" clId="Web-{380A2FB3-A03C-5B45-4561-7F3BF22E1209}" dt="2021-05-11T14:26:59.691" v="1"/>
        <pc:sldMkLst>
          <pc:docMk/>
          <pc:sldMk cId="1837228145" sldId="340"/>
        </pc:sldMkLst>
      </pc:sldChg>
      <pc:sldChg chg="addSp modSp new ord">
        <pc:chgData name="Sharon Brabazon" userId="S::sharon.brabazon@aes.cdetb.ie::1349c98f-8999-4376-91ab-c9df9930166c" providerId="AD" clId="Web-{380A2FB3-A03C-5B45-4561-7F3BF22E1209}" dt="2021-05-11T14:58:48.572" v="425"/>
        <pc:sldMkLst>
          <pc:docMk/>
          <pc:sldMk cId="1863138228" sldId="341"/>
        </pc:sldMkLst>
        <pc:spChg chg="add mod">
          <ac:chgData name="Sharon Brabazon" userId="S::sharon.brabazon@aes.cdetb.ie::1349c98f-8999-4376-91ab-c9df9930166c" providerId="AD" clId="Web-{380A2FB3-A03C-5B45-4561-7F3BF22E1209}" dt="2021-05-11T14:46:35.645" v="331" actId="20577"/>
          <ac:spMkLst>
            <pc:docMk/>
            <pc:sldMk cId="1863138228" sldId="341"/>
            <ac:spMk id="3" creationId="{9C365112-67F4-45B4-8912-9F6992519C2C}"/>
          </ac:spMkLst>
        </pc:spChg>
        <pc:picChg chg="add mod">
          <ac:chgData name="Sharon Brabazon" userId="S::sharon.brabazon@aes.cdetb.ie::1349c98f-8999-4376-91ab-c9df9930166c" providerId="AD" clId="Web-{380A2FB3-A03C-5B45-4561-7F3BF22E1209}" dt="2021-05-11T14:45:04.580" v="316" actId="1076"/>
          <ac:picMkLst>
            <pc:docMk/>
            <pc:sldMk cId="1863138228" sldId="341"/>
            <ac:picMk id="2" creationId="{6BC05AF0-D9F8-4F98-B0E4-8F236FA8B425}"/>
          </ac:picMkLst>
        </pc:picChg>
        <pc:picChg chg="add">
          <ac:chgData name="Sharon Brabazon" userId="S::sharon.brabazon@aes.cdetb.ie::1349c98f-8999-4376-91ab-c9df9930166c" providerId="AD" clId="Web-{380A2FB3-A03C-5B45-4561-7F3BF22E1209}" dt="2021-05-11T14:46:46.771" v="332"/>
          <ac:picMkLst>
            <pc:docMk/>
            <pc:sldMk cId="1863138228" sldId="341"/>
            <ac:picMk id="5" creationId="{D3DB4CB6-DDCF-40C9-8493-B7C57054479A}"/>
          </ac:picMkLst>
        </pc:picChg>
      </pc:sldChg>
      <pc:sldChg chg="add ord">
        <pc:chgData name="Sharon Brabazon" userId="S::sharon.brabazon@aes.cdetb.ie::1349c98f-8999-4376-91ab-c9df9930166c" providerId="AD" clId="Web-{380A2FB3-A03C-5B45-4561-7F3BF22E1209}" dt="2021-05-11T15:19:43.950" v="451"/>
        <pc:sldMkLst>
          <pc:docMk/>
          <pc:sldMk cId="3301352323" sldId="342"/>
        </pc:sldMkLst>
      </pc:sldChg>
      <pc:sldChg chg="addSp modSp new">
        <pc:chgData name="Sharon Brabazon" userId="S::sharon.brabazon@aes.cdetb.ie::1349c98f-8999-4376-91ab-c9df9930166c" providerId="AD" clId="Web-{380A2FB3-A03C-5B45-4561-7F3BF22E1209}" dt="2021-05-11T15:13:27.268" v="441" actId="14100"/>
        <pc:sldMkLst>
          <pc:docMk/>
          <pc:sldMk cId="1982775180" sldId="343"/>
        </pc:sldMkLst>
        <pc:picChg chg="add mod">
          <ac:chgData name="Sharon Brabazon" userId="S::sharon.brabazon@aes.cdetb.ie::1349c98f-8999-4376-91ab-c9df9930166c" providerId="AD" clId="Web-{380A2FB3-A03C-5B45-4561-7F3BF22E1209}" dt="2021-05-11T15:13:27.268" v="441" actId="14100"/>
          <ac:picMkLst>
            <pc:docMk/>
            <pc:sldMk cId="1982775180" sldId="343"/>
            <ac:picMk id="2" creationId="{020B7A98-9D9E-4FC7-8A4C-A71357DD6A85}"/>
          </ac:picMkLst>
        </pc:picChg>
        <pc:picChg chg="add">
          <ac:chgData name="Sharon Brabazon" userId="S::sharon.brabazon@aes.cdetb.ie::1349c98f-8999-4376-91ab-c9df9930166c" providerId="AD" clId="Web-{380A2FB3-A03C-5B45-4561-7F3BF22E1209}" dt="2021-05-11T15:12:47.829" v="435"/>
          <ac:picMkLst>
            <pc:docMk/>
            <pc:sldMk cId="1982775180" sldId="343"/>
            <ac:picMk id="4" creationId="{FDB493FC-0C61-4B82-9B68-CCC22A64065D}"/>
          </ac:picMkLst>
        </pc:picChg>
      </pc:sldChg>
      <pc:sldChg chg="modSp new">
        <pc:chgData name="Sharon Brabazon" userId="S::sharon.brabazon@aes.cdetb.ie::1349c98f-8999-4376-91ab-c9df9930166c" providerId="AD" clId="Web-{380A2FB3-A03C-5B45-4561-7F3BF22E1209}" dt="2021-05-11T15:25:15.600" v="546" actId="20577"/>
        <pc:sldMkLst>
          <pc:docMk/>
          <pc:sldMk cId="1658520347" sldId="344"/>
        </pc:sldMkLst>
        <pc:spChg chg="mod">
          <ac:chgData name="Sharon Brabazon" userId="S::sharon.brabazon@aes.cdetb.ie::1349c98f-8999-4376-91ab-c9df9930166c" providerId="AD" clId="Web-{380A2FB3-A03C-5B45-4561-7F3BF22E1209}" dt="2021-05-11T15:22:18.173" v="464" actId="20577"/>
          <ac:spMkLst>
            <pc:docMk/>
            <pc:sldMk cId="1658520347" sldId="344"/>
            <ac:spMk id="2" creationId="{D2205A6F-2A63-4182-8FED-FD578A9F0FA8}"/>
          </ac:spMkLst>
        </pc:spChg>
        <pc:spChg chg="mod">
          <ac:chgData name="Sharon Brabazon" userId="S::sharon.brabazon@aes.cdetb.ie::1349c98f-8999-4376-91ab-c9df9930166c" providerId="AD" clId="Web-{380A2FB3-A03C-5B45-4561-7F3BF22E1209}" dt="2021-05-11T15:25:15.600" v="546" actId="20577"/>
          <ac:spMkLst>
            <pc:docMk/>
            <pc:sldMk cId="1658520347" sldId="344"/>
            <ac:spMk id="3" creationId="{CD05FACC-0E14-4B86-83BC-49388E687986}"/>
          </ac:spMkLst>
        </pc:spChg>
      </pc:sldChg>
      <pc:sldChg chg="addSp modSp new">
        <pc:chgData name="Sharon Brabazon" userId="S::sharon.brabazon@aes.cdetb.ie::1349c98f-8999-4376-91ab-c9df9930166c" providerId="AD" clId="Web-{380A2FB3-A03C-5B45-4561-7F3BF22E1209}" dt="2021-05-11T15:44:49.304" v="693" actId="14100"/>
        <pc:sldMkLst>
          <pc:docMk/>
          <pc:sldMk cId="3225858413" sldId="345"/>
        </pc:sldMkLst>
        <pc:spChg chg="add mod">
          <ac:chgData name="Sharon Brabazon" userId="S::sharon.brabazon@aes.cdetb.ie::1349c98f-8999-4376-91ab-c9df9930166c" providerId="AD" clId="Web-{380A2FB3-A03C-5B45-4561-7F3BF22E1209}" dt="2021-05-11T15:43:21.630" v="663" actId="20577"/>
          <ac:spMkLst>
            <pc:docMk/>
            <pc:sldMk cId="3225858413" sldId="345"/>
            <ac:spMk id="4" creationId="{E44FCF1D-842C-40DD-81E6-77D6DAD4CE23}"/>
          </ac:spMkLst>
        </pc:spChg>
        <pc:spChg chg="add mod">
          <ac:chgData name="Sharon Brabazon" userId="S::sharon.brabazon@aes.cdetb.ie::1349c98f-8999-4376-91ab-c9df9930166c" providerId="AD" clId="Web-{380A2FB3-A03C-5B45-4561-7F3BF22E1209}" dt="2021-05-11T15:44:06.756" v="675" actId="1076"/>
          <ac:spMkLst>
            <pc:docMk/>
            <pc:sldMk cId="3225858413" sldId="345"/>
            <ac:spMk id="5" creationId="{26B6A4F2-C74B-4F6F-8CCB-2CD51FEA00CF}"/>
          </ac:spMkLst>
        </pc:spChg>
        <pc:spChg chg="add mod">
          <ac:chgData name="Sharon Brabazon" userId="S::sharon.brabazon@aes.cdetb.ie::1349c98f-8999-4376-91ab-c9df9930166c" providerId="AD" clId="Web-{380A2FB3-A03C-5B45-4561-7F3BF22E1209}" dt="2021-05-11T15:44:49.304" v="693" actId="14100"/>
          <ac:spMkLst>
            <pc:docMk/>
            <pc:sldMk cId="3225858413" sldId="345"/>
            <ac:spMk id="6" creationId="{87DF4E67-6D7D-4D43-84AE-E1C1FCDF07F9}"/>
          </ac:spMkLst>
        </pc:spChg>
        <pc:picChg chg="add mod">
          <ac:chgData name="Sharon Brabazon" userId="S::sharon.brabazon@aes.cdetb.ie::1349c98f-8999-4376-91ab-c9df9930166c" providerId="AD" clId="Web-{380A2FB3-A03C-5B45-4561-7F3BF22E1209}" dt="2021-05-11T15:41:25.564" v="636" actId="1076"/>
          <ac:picMkLst>
            <pc:docMk/>
            <pc:sldMk cId="3225858413" sldId="345"/>
            <ac:picMk id="3" creationId="{D53772BD-D5B3-40D8-BB12-A4709D980C41}"/>
          </ac:picMkLst>
        </pc:picChg>
      </pc:sldChg>
    </pc:docChg>
  </pc:docChgLst>
  <pc:docChgLst>
    <pc:chgData name="Sharon Brabazon" userId="S::sharon.brabazon@aes.cdetb.ie::1349c98f-8999-4376-91ab-c9df9930166c" providerId="AD" clId="Web-{69430CEE-4176-4757-9249-C3D927269D61}"/>
    <pc:docChg chg="addSld modSld">
      <pc:chgData name="Sharon Brabazon" userId="S::sharon.brabazon@aes.cdetb.ie::1349c98f-8999-4376-91ab-c9df9930166c" providerId="AD" clId="Web-{69430CEE-4176-4757-9249-C3D927269D61}" dt="2021-04-19T10:15:13.551" v="13" actId="1076"/>
      <pc:docMkLst>
        <pc:docMk/>
      </pc:docMkLst>
      <pc:sldChg chg="addSp modSp new">
        <pc:chgData name="Sharon Brabazon" userId="S::sharon.brabazon@aes.cdetb.ie::1349c98f-8999-4376-91ab-c9df9930166c" providerId="AD" clId="Web-{69430CEE-4176-4757-9249-C3D927269D61}" dt="2021-04-19T10:15:13.551" v="13" actId="1076"/>
        <pc:sldMkLst>
          <pc:docMk/>
          <pc:sldMk cId="359666911" sldId="303"/>
        </pc:sldMkLst>
        <pc:spChg chg="mod">
          <ac:chgData name="Sharon Brabazon" userId="S::sharon.brabazon@aes.cdetb.ie::1349c98f-8999-4376-91ab-c9df9930166c" providerId="AD" clId="Web-{69430CEE-4176-4757-9249-C3D927269D61}" dt="2021-04-19T10:15:13.551" v="13" actId="1076"/>
          <ac:spMkLst>
            <pc:docMk/>
            <pc:sldMk cId="359666911" sldId="303"/>
            <ac:spMk id="2" creationId="{330A1433-8A37-4345-99FA-A803E58CE364}"/>
          </ac:spMkLst>
        </pc:spChg>
        <pc:picChg chg="add">
          <ac:chgData name="Sharon Brabazon" userId="S::sharon.brabazon@aes.cdetb.ie::1349c98f-8999-4376-91ab-c9df9930166c" providerId="AD" clId="Web-{69430CEE-4176-4757-9249-C3D927269D61}" dt="2021-04-19T10:14:12.410" v="10"/>
          <ac:picMkLst>
            <pc:docMk/>
            <pc:sldMk cId="359666911" sldId="303"/>
            <ac:picMk id="5" creationId="{1F005678-1725-4915-A0F8-BA2AEABB8F94}"/>
          </ac:picMkLst>
        </pc:picChg>
      </pc:sldChg>
    </pc:docChg>
  </pc:docChgLst>
  <pc:docChgLst>
    <pc:chgData name="Sharon Brabazon" userId="S::sharon.brabazon@aes.cdetb.ie::1349c98f-8999-4376-91ab-c9df9930166c" providerId="AD" clId="Web-{2D1C392A-DB70-4000-84EC-DB9E6413178A}"/>
    <pc:docChg chg="modSld">
      <pc:chgData name="Sharon Brabazon" userId="S::sharon.brabazon@aes.cdetb.ie::1349c98f-8999-4376-91ab-c9df9930166c" providerId="AD" clId="Web-{2D1C392A-DB70-4000-84EC-DB9E6413178A}" dt="2021-03-25T10:15:56.192" v="1" actId="20577"/>
      <pc:docMkLst>
        <pc:docMk/>
      </pc:docMkLst>
      <pc:sldChg chg="modSp">
        <pc:chgData name="Sharon Brabazon" userId="S::sharon.brabazon@aes.cdetb.ie::1349c98f-8999-4376-91ab-c9df9930166c" providerId="AD" clId="Web-{2D1C392A-DB70-4000-84EC-DB9E6413178A}" dt="2021-03-25T10:15:56.192" v="1" actId="20577"/>
        <pc:sldMkLst>
          <pc:docMk/>
          <pc:sldMk cId="2873355887" sldId="286"/>
        </pc:sldMkLst>
        <pc:spChg chg="mod">
          <ac:chgData name="Sharon Brabazon" userId="S::sharon.brabazon@aes.cdetb.ie::1349c98f-8999-4376-91ab-c9df9930166c" providerId="AD" clId="Web-{2D1C392A-DB70-4000-84EC-DB9E6413178A}" dt="2021-03-25T10:15:50.067" v="0" actId="20577"/>
          <ac:spMkLst>
            <pc:docMk/>
            <pc:sldMk cId="2873355887" sldId="286"/>
            <ac:spMk id="3" creationId="{063C4CF6-8B01-4CAC-9B0E-8B40571C7E78}"/>
          </ac:spMkLst>
        </pc:spChg>
        <pc:spChg chg="mod">
          <ac:chgData name="Sharon Brabazon" userId="S::sharon.brabazon@aes.cdetb.ie::1349c98f-8999-4376-91ab-c9df9930166c" providerId="AD" clId="Web-{2D1C392A-DB70-4000-84EC-DB9E6413178A}" dt="2021-03-25T10:15:56.192" v="1" actId="20577"/>
          <ac:spMkLst>
            <pc:docMk/>
            <pc:sldMk cId="2873355887" sldId="286"/>
            <ac:spMk id="5" creationId="{E46D186F-5BEB-4A04-977D-CE79D4C12342}"/>
          </ac:spMkLst>
        </pc:spChg>
      </pc:sldChg>
    </pc:docChg>
  </pc:docChgLst>
  <pc:docChgLst>
    <pc:chgData name="Sharon Brabazon" userId="S::sharon.brabazon@aes.cdetb.ie::1349c98f-8999-4376-91ab-c9df9930166c" providerId="AD" clId="Web-{3B2AC79F-0072-2000-DF8A-D8838EDB04BE}"/>
    <pc:docChg chg="addSld modSld sldOrd addMainMaster">
      <pc:chgData name="Sharon Brabazon" userId="S::sharon.brabazon@aes.cdetb.ie::1349c98f-8999-4376-91ab-c9df9930166c" providerId="AD" clId="Web-{3B2AC79F-0072-2000-DF8A-D8838EDB04BE}" dt="2021-05-12T12:56:00.794" v="250" actId="20577"/>
      <pc:docMkLst>
        <pc:docMk/>
      </pc:docMkLst>
      <pc:sldChg chg="addSp delSp modSp mod ord modClrScheme chgLayout">
        <pc:chgData name="Sharon Brabazon" userId="S::sharon.brabazon@aes.cdetb.ie::1349c98f-8999-4376-91ab-c9df9930166c" providerId="AD" clId="Web-{3B2AC79F-0072-2000-DF8A-D8838EDB04BE}" dt="2021-05-12T12:26:13.598" v="80"/>
        <pc:sldMkLst>
          <pc:docMk/>
          <pc:sldMk cId="2025225971" sldId="316"/>
        </pc:sldMkLst>
        <pc:spChg chg="mod ord">
          <ac:chgData name="Sharon Brabazon" userId="S::sharon.brabazon@aes.cdetb.ie::1349c98f-8999-4376-91ab-c9df9930166c" providerId="AD" clId="Web-{3B2AC79F-0072-2000-DF8A-D8838EDB04BE}" dt="2021-05-12T12:14:10.122" v="4"/>
          <ac:spMkLst>
            <pc:docMk/>
            <pc:sldMk cId="2025225971" sldId="316"/>
            <ac:spMk id="2" creationId="{49E062B1-7B24-45DE-BAE7-12A19962F505}"/>
          </ac:spMkLst>
        </pc:spChg>
        <pc:spChg chg="del">
          <ac:chgData name="Sharon Brabazon" userId="S::sharon.brabazon@aes.cdetb.ie::1349c98f-8999-4376-91ab-c9df9930166c" providerId="AD" clId="Web-{3B2AC79F-0072-2000-DF8A-D8838EDB04BE}" dt="2021-05-12T12:14:10.122" v="4"/>
          <ac:spMkLst>
            <pc:docMk/>
            <pc:sldMk cId="2025225971" sldId="316"/>
            <ac:spMk id="3" creationId="{58988863-6608-46FC-B999-7FF62B39A6F9}"/>
          </ac:spMkLst>
        </pc:spChg>
        <pc:graphicFrameChg chg="mod modGraphic">
          <ac:chgData name="Sharon Brabazon" userId="S::sharon.brabazon@aes.cdetb.ie::1349c98f-8999-4376-91ab-c9df9930166c" providerId="AD" clId="Web-{3B2AC79F-0072-2000-DF8A-D8838EDB04BE}" dt="2021-05-12T12:21:46.984" v="66" actId="20577"/>
          <ac:graphicFrameMkLst>
            <pc:docMk/>
            <pc:sldMk cId="2025225971" sldId="316"/>
            <ac:graphicFrameMk id="4" creationId="{ED75046A-82CB-4913-B800-EC70D13BE918}"/>
          </ac:graphicFrameMkLst>
        </pc:graphicFrameChg>
        <pc:picChg chg="add">
          <ac:chgData name="Sharon Brabazon" userId="S::sharon.brabazon@aes.cdetb.ie::1349c98f-8999-4376-91ab-c9df9930166c" providerId="AD" clId="Web-{3B2AC79F-0072-2000-DF8A-D8838EDB04BE}" dt="2021-05-12T12:10:24.840" v="2"/>
          <ac:picMkLst>
            <pc:docMk/>
            <pc:sldMk cId="2025225971" sldId="316"/>
            <ac:picMk id="30" creationId="{F399AAC3-B814-481E-B4B0-D64190B13D53}"/>
          </ac:picMkLst>
        </pc:picChg>
      </pc:sldChg>
      <pc:sldChg chg="modSp add ord">
        <pc:chgData name="Sharon Brabazon" userId="S::sharon.brabazon@aes.cdetb.ie::1349c98f-8999-4376-91ab-c9df9930166c" providerId="AD" clId="Web-{3B2AC79F-0072-2000-DF8A-D8838EDB04BE}" dt="2021-05-12T12:26:20.630" v="81"/>
        <pc:sldMkLst>
          <pc:docMk/>
          <pc:sldMk cId="356408150" sldId="346"/>
        </pc:sldMkLst>
        <pc:spChg chg="mod">
          <ac:chgData name="Sharon Brabazon" userId="S::sharon.brabazon@aes.cdetb.ie::1349c98f-8999-4376-91ab-c9df9930166c" providerId="AD" clId="Web-{3B2AC79F-0072-2000-DF8A-D8838EDB04BE}" dt="2021-05-12T12:22:30.988" v="70" actId="20577"/>
          <ac:spMkLst>
            <pc:docMk/>
            <pc:sldMk cId="356408150" sldId="346"/>
            <ac:spMk id="2" creationId="{5D2FE7B7-52CE-4AF1-B6AE-08ACF0419374}"/>
          </ac:spMkLst>
        </pc:spChg>
        <pc:graphicFrameChg chg="mod">
          <ac:chgData name="Sharon Brabazon" userId="S::sharon.brabazon@aes.cdetb.ie::1349c98f-8999-4376-91ab-c9df9930166c" providerId="AD" clId="Web-{3B2AC79F-0072-2000-DF8A-D8838EDB04BE}" dt="2021-05-12T12:24:01.760" v="77" actId="14100"/>
          <ac:graphicFrameMkLst>
            <pc:docMk/>
            <pc:sldMk cId="356408150" sldId="346"/>
            <ac:graphicFrameMk id="3" creationId="{E0249BCF-8385-4687-A911-93741951C60D}"/>
          </ac:graphicFrameMkLst>
        </pc:graphicFrameChg>
        <pc:picChg chg="mod">
          <ac:chgData name="Sharon Brabazon" userId="S::sharon.brabazon@aes.cdetb.ie::1349c98f-8999-4376-91ab-c9df9930166c" providerId="AD" clId="Web-{3B2AC79F-0072-2000-DF8A-D8838EDB04BE}" dt="2021-05-12T12:22:07.330" v="67" actId="1076"/>
          <ac:picMkLst>
            <pc:docMk/>
            <pc:sldMk cId="356408150" sldId="346"/>
            <ac:picMk id="815" creationId="{5931FB6B-E613-4BFC-81B8-6C666E3381EB}"/>
          </ac:picMkLst>
        </pc:picChg>
      </pc:sldChg>
      <pc:sldChg chg="addSp modSp new">
        <pc:chgData name="Sharon Brabazon" userId="S::sharon.brabazon@aes.cdetb.ie::1349c98f-8999-4376-91ab-c9df9930166c" providerId="AD" clId="Web-{3B2AC79F-0072-2000-DF8A-D8838EDB04BE}" dt="2021-05-12T12:35:20.311" v="99"/>
        <pc:sldMkLst>
          <pc:docMk/>
          <pc:sldMk cId="829377334" sldId="347"/>
        </pc:sldMkLst>
        <pc:spChg chg="mod">
          <ac:chgData name="Sharon Brabazon" userId="S::sharon.brabazon@aes.cdetb.ie::1349c98f-8999-4376-91ab-c9df9930166c" providerId="AD" clId="Web-{3B2AC79F-0072-2000-DF8A-D8838EDB04BE}" dt="2021-05-12T12:35:07.075" v="98" actId="1076"/>
          <ac:spMkLst>
            <pc:docMk/>
            <pc:sldMk cId="829377334" sldId="347"/>
            <ac:spMk id="2" creationId="{9518C376-DDE5-42AF-A90C-52BD9F98809B}"/>
          </ac:spMkLst>
        </pc:spChg>
        <pc:spChg chg="mod">
          <ac:chgData name="Sharon Brabazon" userId="S::sharon.brabazon@aes.cdetb.ie::1349c98f-8999-4376-91ab-c9df9930166c" providerId="AD" clId="Web-{3B2AC79F-0072-2000-DF8A-D8838EDB04BE}" dt="2021-05-12T12:35:00.466" v="97" actId="1076"/>
          <ac:spMkLst>
            <pc:docMk/>
            <pc:sldMk cId="829377334" sldId="347"/>
            <ac:spMk id="3" creationId="{0EED9E38-3224-4780-AADA-FCE376EFB44A}"/>
          </ac:spMkLst>
        </pc:spChg>
        <pc:picChg chg="add">
          <ac:chgData name="Sharon Brabazon" userId="S::sharon.brabazon@aes.cdetb.ie::1349c98f-8999-4376-91ab-c9df9930166c" providerId="AD" clId="Web-{3B2AC79F-0072-2000-DF8A-D8838EDB04BE}" dt="2021-05-12T12:35:20.311" v="99"/>
          <ac:picMkLst>
            <pc:docMk/>
            <pc:sldMk cId="829377334" sldId="347"/>
            <ac:picMk id="6" creationId="{646A351D-F490-40FC-8CEA-C0AC23769208}"/>
          </ac:picMkLst>
        </pc:picChg>
      </pc:sldChg>
      <pc:sldChg chg="addSp modSp new">
        <pc:chgData name="Sharon Brabazon" userId="S::sharon.brabazon@aes.cdetb.ie::1349c98f-8999-4376-91ab-c9df9930166c" providerId="AD" clId="Web-{3B2AC79F-0072-2000-DF8A-D8838EDB04BE}" dt="2021-05-12T12:52:36.404" v="231" actId="1076"/>
        <pc:sldMkLst>
          <pc:docMk/>
          <pc:sldMk cId="2664664611" sldId="348"/>
        </pc:sldMkLst>
        <pc:spChg chg="mod">
          <ac:chgData name="Sharon Brabazon" userId="S::sharon.brabazon@aes.cdetb.ie::1349c98f-8999-4376-91ab-c9df9930166c" providerId="AD" clId="Web-{3B2AC79F-0072-2000-DF8A-D8838EDB04BE}" dt="2021-05-12T12:49:56.142" v="216" actId="1076"/>
          <ac:spMkLst>
            <pc:docMk/>
            <pc:sldMk cId="2664664611" sldId="348"/>
            <ac:spMk id="2" creationId="{B43BEFE6-56F9-41FB-A741-1150866A6C38}"/>
          </ac:spMkLst>
        </pc:spChg>
        <pc:spChg chg="mod">
          <ac:chgData name="Sharon Brabazon" userId="S::sharon.brabazon@aes.cdetb.ie::1349c98f-8999-4376-91ab-c9df9930166c" providerId="AD" clId="Web-{3B2AC79F-0072-2000-DF8A-D8838EDB04BE}" dt="2021-05-12T12:52:36.404" v="231" actId="1076"/>
          <ac:spMkLst>
            <pc:docMk/>
            <pc:sldMk cId="2664664611" sldId="348"/>
            <ac:spMk id="3" creationId="{177FDAB4-679B-4E47-AF17-2CE4B2ECE36B}"/>
          </ac:spMkLst>
        </pc:spChg>
        <pc:picChg chg="add">
          <ac:chgData name="Sharon Brabazon" userId="S::sharon.brabazon@aes.cdetb.ie::1349c98f-8999-4376-91ab-c9df9930166c" providerId="AD" clId="Web-{3B2AC79F-0072-2000-DF8A-D8838EDB04BE}" dt="2021-05-12T12:49:46.016" v="215"/>
          <ac:picMkLst>
            <pc:docMk/>
            <pc:sldMk cId="2664664611" sldId="348"/>
            <ac:picMk id="5" creationId="{9E8AB08B-C78B-4AFA-864D-3D56F50A96B1}"/>
          </ac:picMkLst>
        </pc:picChg>
      </pc:sldChg>
      <pc:sldChg chg="addSp modSp new">
        <pc:chgData name="Sharon Brabazon" userId="S::sharon.brabazon@aes.cdetb.ie::1349c98f-8999-4376-91ab-c9df9930166c" providerId="AD" clId="Web-{3B2AC79F-0072-2000-DF8A-D8838EDB04BE}" dt="2021-05-12T12:56:00.794" v="250" actId="20577"/>
        <pc:sldMkLst>
          <pc:docMk/>
          <pc:sldMk cId="1670025227" sldId="349"/>
        </pc:sldMkLst>
        <pc:spChg chg="mod">
          <ac:chgData name="Sharon Brabazon" userId="S::sharon.brabazon@aes.cdetb.ie::1349c98f-8999-4376-91ab-c9df9930166c" providerId="AD" clId="Web-{3B2AC79F-0072-2000-DF8A-D8838EDB04BE}" dt="2021-05-12T12:53:16.219" v="232" actId="1076"/>
          <ac:spMkLst>
            <pc:docMk/>
            <pc:sldMk cId="1670025227" sldId="349"/>
            <ac:spMk id="2" creationId="{D8EF1204-A61D-454F-8E43-1FCF8CCD6608}"/>
          </ac:spMkLst>
        </pc:spChg>
        <pc:spChg chg="mod">
          <ac:chgData name="Sharon Brabazon" userId="S::sharon.brabazon@aes.cdetb.ie::1349c98f-8999-4376-91ab-c9df9930166c" providerId="AD" clId="Web-{3B2AC79F-0072-2000-DF8A-D8838EDB04BE}" dt="2021-05-12T12:56:00.794" v="250" actId="20577"/>
          <ac:spMkLst>
            <pc:docMk/>
            <pc:sldMk cId="1670025227" sldId="349"/>
            <ac:spMk id="3" creationId="{75B0ABD4-3CBF-4D70-8A74-754C026FA191}"/>
          </ac:spMkLst>
        </pc:spChg>
        <pc:picChg chg="add">
          <ac:chgData name="Sharon Brabazon" userId="S::sharon.brabazon@aes.cdetb.ie::1349c98f-8999-4376-91ab-c9df9930166c" providerId="AD" clId="Web-{3B2AC79F-0072-2000-DF8A-D8838EDB04BE}" dt="2021-05-12T12:53:25.361" v="233"/>
          <ac:picMkLst>
            <pc:docMk/>
            <pc:sldMk cId="1670025227" sldId="349"/>
            <ac:picMk id="5" creationId="{3012A152-DED8-4B47-AA57-1D12C55ACE34}"/>
          </ac:picMkLst>
        </pc:picChg>
      </pc:sldChg>
      <pc:sldMasterChg chg="add addSldLayout">
        <pc:chgData name="Sharon Brabazon" userId="S::sharon.brabazon@aes.cdetb.ie::1349c98f-8999-4376-91ab-c9df9930166c" providerId="AD" clId="Web-{3B2AC79F-0072-2000-DF8A-D8838EDB04BE}" dt="2021-05-12T12:08:47.207" v="0"/>
        <pc:sldMasterMkLst>
          <pc:docMk/>
          <pc:sldMasterMk cId="3597286823" sldId="2147485023"/>
        </pc:sldMasterMkLst>
        <pc:sldLayoutChg chg="add">
          <pc:chgData name="Sharon Brabazon" userId="S::sharon.brabazon@aes.cdetb.ie::1349c98f-8999-4376-91ab-c9df9930166c" providerId="AD" clId="Web-{3B2AC79F-0072-2000-DF8A-D8838EDB04BE}" dt="2021-05-12T12:08:47.207" v="0"/>
          <pc:sldLayoutMkLst>
            <pc:docMk/>
            <pc:sldMasterMk cId="3597286823" sldId="2147485023"/>
            <pc:sldLayoutMk cId="2129415204" sldId="2147485024"/>
          </pc:sldLayoutMkLst>
        </pc:sldLayoutChg>
        <pc:sldLayoutChg chg="add">
          <pc:chgData name="Sharon Brabazon" userId="S::sharon.brabazon@aes.cdetb.ie::1349c98f-8999-4376-91ab-c9df9930166c" providerId="AD" clId="Web-{3B2AC79F-0072-2000-DF8A-D8838EDB04BE}" dt="2021-05-12T12:08:47.207" v="0"/>
          <pc:sldLayoutMkLst>
            <pc:docMk/>
            <pc:sldMasterMk cId="3597286823" sldId="2147485023"/>
            <pc:sldLayoutMk cId="3914218312" sldId="2147485025"/>
          </pc:sldLayoutMkLst>
        </pc:sldLayoutChg>
        <pc:sldLayoutChg chg="add">
          <pc:chgData name="Sharon Brabazon" userId="S::sharon.brabazon@aes.cdetb.ie::1349c98f-8999-4376-91ab-c9df9930166c" providerId="AD" clId="Web-{3B2AC79F-0072-2000-DF8A-D8838EDB04BE}" dt="2021-05-12T12:08:47.207" v="0"/>
          <pc:sldLayoutMkLst>
            <pc:docMk/>
            <pc:sldMasterMk cId="3597286823" sldId="2147485023"/>
            <pc:sldLayoutMk cId="3089353010" sldId="2147485026"/>
          </pc:sldLayoutMkLst>
        </pc:sldLayoutChg>
        <pc:sldLayoutChg chg="add">
          <pc:chgData name="Sharon Brabazon" userId="S::sharon.brabazon@aes.cdetb.ie::1349c98f-8999-4376-91ab-c9df9930166c" providerId="AD" clId="Web-{3B2AC79F-0072-2000-DF8A-D8838EDB04BE}" dt="2021-05-12T12:08:47.207" v="0"/>
          <pc:sldLayoutMkLst>
            <pc:docMk/>
            <pc:sldMasterMk cId="3597286823" sldId="2147485023"/>
            <pc:sldLayoutMk cId="2965677715" sldId="2147485027"/>
          </pc:sldLayoutMkLst>
        </pc:sldLayoutChg>
        <pc:sldLayoutChg chg="add">
          <pc:chgData name="Sharon Brabazon" userId="S::sharon.brabazon@aes.cdetb.ie::1349c98f-8999-4376-91ab-c9df9930166c" providerId="AD" clId="Web-{3B2AC79F-0072-2000-DF8A-D8838EDB04BE}" dt="2021-05-12T12:08:47.207" v="0"/>
          <pc:sldLayoutMkLst>
            <pc:docMk/>
            <pc:sldMasterMk cId="3597286823" sldId="2147485023"/>
            <pc:sldLayoutMk cId="2052194312" sldId="2147485028"/>
          </pc:sldLayoutMkLst>
        </pc:sldLayoutChg>
        <pc:sldLayoutChg chg="add">
          <pc:chgData name="Sharon Brabazon" userId="S::sharon.brabazon@aes.cdetb.ie::1349c98f-8999-4376-91ab-c9df9930166c" providerId="AD" clId="Web-{3B2AC79F-0072-2000-DF8A-D8838EDB04BE}" dt="2021-05-12T12:08:47.207" v="0"/>
          <pc:sldLayoutMkLst>
            <pc:docMk/>
            <pc:sldMasterMk cId="3597286823" sldId="2147485023"/>
            <pc:sldLayoutMk cId="935693098" sldId="2147485029"/>
          </pc:sldLayoutMkLst>
        </pc:sldLayoutChg>
        <pc:sldLayoutChg chg="add">
          <pc:chgData name="Sharon Brabazon" userId="S::sharon.brabazon@aes.cdetb.ie::1349c98f-8999-4376-91ab-c9df9930166c" providerId="AD" clId="Web-{3B2AC79F-0072-2000-DF8A-D8838EDB04BE}" dt="2021-05-12T12:08:47.207" v="0"/>
          <pc:sldLayoutMkLst>
            <pc:docMk/>
            <pc:sldMasterMk cId="3597286823" sldId="2147485023"/>
            <pc:sldLayoutMk cId="321450312" sldId="2147485030"/>
          </pc:sldLayoutMkLst>
        </pc:sldLayoutChg>
        <pc:sldLayoutChg chg="add">
          <pc:chgData name="Sharon Brabazon" userId="S::sharon.brabazon@aes.cdetb.ie::1349c98f-8999-4376-91ab-c9df9930166c" providerId="AD" clId="Web-{3B2AC79F-0072-2000-DF8A-D8838EDB04BE}" dt="2021-05-12T12:08:47.207" v="0"/>
          <pc:sldLayoutMkLst>
            <pc:docMk/>
            <pc:sldMasterMk cId="3597286823" sldId="2147485023"/>
            <pc:sldLayoutMk cId="2427418594" sldId="2147485031"/>
          </pc:sldLayoutMkLst>
        </pc:sldLayoutChg>
        <pc:sldLayoutChg chg="add">
          <pc:chgData name="Sharon Brabazon" userId="S::sharon.brabazon@aes.cdetb.ie::1349c98f-8999-4376-91ab-c9df9930166c" providerId="AD" clId="Web-{3B2AC79F-0072-2000-DF8A-D8838EDB04BE}" dt="2021-05-12T12:08:47.207" v="0"/>
          <pc:sldLayoutMkLst>
            <pc:docMk/>
            <pc:sldMasterMk cId="3597286823" sldId="2147485023"/>
            <pc:sldLayoutMk cId="4178216195" sldId="2147485032"/>
          </pc:sldLayoutMkLst>
        </pc:sldLayoutChg>
        <pc:sldLayoutChg chg="add">
          <pc:chgData name="Sharon Brabazon" userId="S::sharon.brabazon@aes.cdetb.ie::1349c98f-8999-4376-91ab-c9df9930166c" providerId="AD" clId="Web-{3B2AC79F-0072-2000-DF8A-D8838EDB04BE}" dt="2021-05-12T12:08:47.207" v="0"/>
          <pc:sldLayoutMkLst>
            <pc:docMk/>
            <pc:sldMasterMk cId="3597286823" sldId="2147485023"/>
            <pc:sldLayoutMk cId="3482579106" sldId="2147485033"/>
          </pc:sldLayoutMkLst>
        </pc:sldLayoutChg>
        <pc:sldLayoutChg chg="add">
          <pc:chgData name="Sharon Brabazon" userId="S::sharon.brabazon@aes.cdetb.ie::1349c98f-8999-4376-91ab-c9df9930166c" providerId="AD" clId="Web-{3B2AC79F-0072-2000-DF8A-D8838EDB04BE}" dt="2021-05-12T12:08:47.207" v="0"/>
          <pc:sldLayoutMkLst>
            <pc:docMk/>
            <pc:sldMasterMk cId="3597286823" sldId="2147485023"/>
            <pc:sldLayoutMk cId="842617501" sldId="2147485034"/>
          </pc:sldLayoutMkLst>
        </pc:sldLayoutChg>
        <pc:sldLayoutChg chg="add">
          <pc:chgData name="Sharon Brabazon" userId="S::sharon.brabazon@aes.cdetb.ie::1349c98f-8999-4376-91ab-c9df9930166c" providerId="AD" clId="Web-{3B2AC79F-0072-2000-DF8A-D8838EDB04BE}" dt="2021-05-12T12:08:47.207" v="0"/>
          <pc:sldLayoutMkLst>
            <pc:docMk/>
            <pc:sldMasterMk cId="3597286823" sldId="2147485023"/>
            <pc:sldLayoutMk cId="3234578626" sldId="2147485035"/>
          </pc:sldLayoutMkLst>
        </pc:sldLayoutChg>
        <pc:sldLayoutChg chg="add">
          <pc:chgData name="Sharon Brabazon" userId="S::sharon.brabazon@aes.cdetb.ie::1349c98f-8999-4376-91ab-c9df9930166c" providerId="AD" clId="Web-{3B2AC79F-0072-2000-DF8A-D8838EDB04BE}" dt="2021-05-12T12:08:47.207" v="0"/>
          <pc:sldLayoutMkLst>
            <pc:docMk/>
            <pc:sldMasterMk cId="3597286823" sldId="2147485023"/>
            <pc:sldLayoutMk cId="2407431551" sldId="2147485036"/>
          </pc:sldLayoutMkLst>
        </pc:sldLayoutChg>
        <pc:sldLayoutChg chg="add">
          <pc:chgData name="Sharon Brabazon" userId="S::sharon.brabazon@aes.cdetb.ie::1349c98f-8999-4376-91ab-c9df9930166c" providerId="AD" clId="Web-{3B2AC79F-0072-2000-DF8A-D8838EDB04BE}" dt="2021-05-12T12:08:47.207" v="0"/>
          <pc:sldLayoutMkLst>
            <pc:docMk/>
            <pc:sldMasterMk cId="3597286823" sldId="2147485023"/>
            <pc:sldLayoutMk cId="1518412247" sldId="2147485037"/>
          </pc:sldLayoutMkLst>
        </pc:sldLayoutChg>
        <pc:sldLayoutChg chg="add">
          <pc:chgData name="Sharon Brabazon" userId="S::sharon.brabazon@aes.cdetb.ie::1349c98f-8999-4376-91ab-c9df9930166c" providerId="AD" clId="Web-{3B2AC79F-0072-2000-DF8A-D8838EDB04BE}" dt="2021-05-12T12:08:47.207" v="0"/>
          <pc:sldLayoutMkLst>
            <pc:docMk/>
            <pc:sldMasterMk cId="3597286823" sldId="2147485023"/>
            <pc:sldLayoutMk cId="4035963455" sldId="2147485038"/>
          </pc:sldLayoutMkLst>
        </pc:sldLayoutChg>
        <pc:sldLayoutChg chg="add">
          <pc:chgData name="Sharon Brabazon" userId="S::sharon.brabazon@aes.cdetb.ie::1349c98f-8999-4376-91ab-c9df9930166c" providerId="AD" clId="Web-{3B2AC79F-0072-2000-DF8A-D8838EDB04BE}" dt="2021-05-12T12:08:47.207" v="0"/>
          <pc:sldLayoutMkLst>
            <pc:docMk/>
            <pc:sldMasterMk cId="3597286823" sldId="2147485023"/>
            <pc:sldLayoutMk cId="2891829966" sldId="2147485039"/>
          </pc:sldLayoutMkLst>
        </pc:sldLayoutChg>
      </pc:sldMasterChg>
    </pc:docChg>
  </pc:docChgLst>
  <pc:docChgLst>
    <pc:chgData name="Sharon Brabazon" userId="S::sharon.brabazon@aes.cdetb.ie::1349c98f-8999-4376-91ab-c9df9930166c" providerId="AD" clId="Web-{C2263832-1986-4DBA-B113-CA2D4E79FBEE}"/>
    <pc:docChg chg="modSld sldOrd">
      <pc:chgData name="Sharon Brabazon" userId="S::sharon.brabazon@aes.cdetb.ie::1349c98f-8999-4376-91ab-c9df9930166c" providerId="AD" clId="Web-{C2263832-1986-4DBA-B113-CA2D4E79FBEE}" dt="2021-04-19T10:07:35.232" v="174"/>
      <pc:docMkLst>
        <pc:docMk/>
      </pc:docMkLst>
      <pc:sldChg chg="modSp">
        <pc:chgData name="Sharon Brabazon" userId="S::sharon.brabazon@aes.cdetb.ie::1349c98f-8999-4376-91ab-c9df9930166c" providerId="AD" clId="Web-{C2263832-1986-4DBA-B113-CA2D4E79FBEE}" dt="2021-04-19T09:49:33.853" v="4" actId="1076"/>
        <pc:sldMkLst>
          <pc:docMk/>
          <pc:sldMk cId="934949207" sldId="267"/>
        </pc:sldMkLst>
        <pc:spChg chg="mod">
          <ac:chgData name="Sharon Brabazon" userId="S::sharon.brabazon@aes.cdetb.ie::1349c98f-8999-4376-91ab-c9df9930166c" providerId="AD" clId="Web-{C2263832-1986-4DBA-B113-CA2D4E79FBEE}" dt="2021-04-19T09:49:33.853" v="4" actId="1076"/>
          <ac:spMkLst>
            <pc:docMk/>
            <pc:sldMk cId="934949207" sldId="267"/>
            <ac:spMk id="4" creationId="{9C5C0F87-5E0E-4EC0-A6D8-DE0B70306327}"/>
          </ac:spMkLst>
        </pc:spChg>
        <pc:spChg chg="mod">
          <ac:chgData name="Sharon Brabazon" userId="S::sharon.brabazon@aes.cdetb.ie::1349c98f-8999-4376-91ab-c9df9930166c" providerId="AD" clId="Web-{C2263832-1986-4DBA-B113-CA2D4E79FBEE}" dt="2021-04-19T09:49:10.070" v="1" actId="20577"/>
          <ac:spMkLst>
            <pc:docMk/>
            <pc:sldMk cId="934949207" sldId="267"/>
            <ac:spMk id="6" creationId="{36F4B3CD-E7DE-44E2-8AC0-21B43EF2C8B6}"/>
          </ac:spMkLst>
        </pc:spChg>
      </pc:sldChg>
      <pc:sldChg chg="addSp modSp">
        <pc:chgData name="Sharon Brabazon" userId="S::sharon.brabazon@aes.cdetb.ie::1349c98f-8999-4376-91ab-c9df9930166c" providerId="AD" clId="Web-{C2263832-1986-4DBA-B113-CA2D4E79FBEE}" dt="2021-04-19T09:55:12.978" v="44" actId="20577"/>
        <pc:sldMkLst>
          <pc:docMk/>
          <pc:sldMk cId="1454087401" sldId="271"/>
        </pc:sldMkLst>
        <pc:spChg chg="add mod">
          <ac:chgData name="Sharon Brabazon" userId="S::sharon.brabazon@aes.cdetb.ie::1349c98f-8999-4376-91ab-c9df9930166c" providerId="AD" clId="Web-{C2263832-1986-4DBA-B113-CA2D4E79FBEE}" dt="2021-04-19T09:55:12.978" v="44" actId="20577"/>
          <ac:spMkLst>
            <pc:docMk/>
            <pc:sldMk cId="1454087401" sldId="271"/>
            <ac:spMk id="3" creationId="{37D0AB49-A4B7-4558-92DD-9686E9F7CAB3}"/>
          </ac:spMkLst>
        </pc:spChg>
        <pc:spChg chg="mod">
          <ac:chgData name="Sharon Brabazon" userId="S::sharon.brabazon@aes.cdetb.ie::1349c98f-8999-4376-91ab-c9df9930166c" providerId="AD" clId="Web-{C2263832-1986-4DBA-B113-CA2D4E79FBEE}" dt="2021-04-19T09:51:18.879" v="13" actId="1076"/>
          <ac:spMkLst>
            <pc:docMk/>
            <pc:sldMk cId="1454087401" sldId="271"/>
            <ac:spMk id="5" creationId="{B7BAA3F5-A753-4169-B034-53B877F808ED}"/>
          </ac:spMkLst>
        </pc:spChg>
        <pc:picChg chg="mod">
          <ac:chgData name="Sharon Brabazon" userId="S::sharon.brabazon@aes.cdetb.ie::1349c98f-8999-4376-91ab-c9df9930166c" providerId="AD" clId="Web-{C2263832-1986-4DBA-B113-CA2D4E79FBEE}" dt="2021-04-19T09:50:27.952" v="8" actId="1076"/>
          <ac:picMkLst>
            <pc:docMk/>
            <pc:sldMk cId="1454087401" sldId="271"/>
            <ac:picMk id="14338" creationId="{CDC9E497-C52E-4E46-9E09-A0E515FA8CB2}"/>
          </ac:picMkLst>
        </pc:picChg>
      </pc:sldChg>
      <pc:sldChg chg="modSp">
        <pc:chgData name="Sharon Brabazon" userId="S::sharon.brabazon@aes.cdetb.ie::1349c98f-8999-4376-91ab-c9df9930166c" providerId="AD" clId="Web-{C2263832-1986-4DBA-B113-CA2D4E79FBEE}" dt="2021-04-19T09:56:15.827" v="47" actId="20577"/>
        <pc:sldMkLst>
          <pc:docMk/>
          <pc:sldMk cId="281378235" sldId="275"/>
        </pc:sldMkLst>
        <pc:spChg chg="mod">
          <ac:chgData name="Sharon Brabazon" userId="S::sharon.brabazon@aes.cdetb.ie::1349c98f-8999-4376-91ab-c9df9930166c" providerId="AD" clId="Web-{C2263832-1986-4DBA-B113-CA2D4E79FBEE}" dt="2021-04-19T09:56:15.827" v="47" actId="20577"/>
          <ac:spMkLst>
            <pc:docMk/>
            <pc:sldMk cId="281378235" sldId="275"/>
            <ac:spMk id="3" creationId="{7DF82775-636C-4260-BED2-F5BC5B648040}"/>
          </ac:spMkLst>
        </pc:spChg>
      </pc:sldChg>
      <pc:sldChg chg="modSp">
        <pc:chgData name="Sharon Brabazon" userId="S::sharon.brabazon@aes.cdetb.ie::1349c98f-8999-4376-91ab-c9df9930166c" providerId="AD" clId="Web-{C2263832-1986-4DBA-B113-CA2D4E79FBEE}" dt="2021-04-19T09:57:12.270" v="50"/>
        <pc:sldMkLst>
          <pc:docMk/>
          <pc:sldMk cId="2233400166" sldId="284"/>
        </pc:sldMkLst>
        <pc:graphicFrameChg chg="mod modGraphic">
          <ac:chgData name="Sharon Brabazon" userId="S::sharon.brabazon@aes.cdetb.ie::1349c98f-8999-4376-91ab-c9df9930166c" providerId="AD" clId="Web-{C2263832-1986-4DBA-B113-CA2D4E79FBEE}" dt="2021-04-19T09:57:12.270" v="50"/>
          <ac:graphicFrameMkLst>
            <pc:docMk/>
            <pc:sldMk cId="2233400166" sldId="284"/>
            <ac:graphicFrameMk id="4" creationId="{4BF49F33-D2B2-4637-973C-5E4F1B851A2D}"/>
          </ac:graphicFrameMkLst>
        </pc:graphicFrameChg>
      </pc:sldChg>
      <pc:sldChg chg="modSp ord">
        <pc:chgData name="Sharon Brabazon" userId="S::sharon.brabazon@aes.cdetb.ie::1349c98f-8999-4376-91ab-c9df9930166c" providerId="AD" clId="Web-{C2263832-1986-4DBA-B113-CA2D4E79FBEE}" dt="2021-04-19T10:07:35.232" v="174"/>
        <pc:sldMkLst>
          <pc:docMk/>
          <pc:sldMk cId="2873355887" sldId="286"/>
        </pc:sldMkLst>
        <pc:spChg chg="mod">
          <ac:chgData name="Sharon Brabazon" userId="S::sharon.brabazon@aes.cdetb.ie::1349c98f-8999-4376-91ab-c9df9930166c" providerId="AD" clId="Web-{C2263832-1986-4DBA-B113-CA2D4E79FBEE}" dt="2021-04-19T10:06:22.554" v="167"/>
          <ac:spMkLst>
            <pc:docMk/>
            <pc:sldMk cId="2873355887" sldId="286"/>
            <ac:spMk id="18" creationId="{70FC8577-1B5C-4757-A938-DDD5D737DE4B}"/>
          </ac:spMkLst>
        </pc:spChg>
        <pc:spChg chg="mod">
          <ac:chgData name="Sharon Brabazon" userId="S::sharon.brabazon@aes.cdetb.ie::1349c98f-8999-4376-91ab-c9df9930166c" providerId="AD" clId="Web-{C2263832-1986-4DBA-B113-CA2D4E79FBEE}" dt="2021-04-19T10:06:41.477" v="168"/>
          <ac:spMkLst>
            <pc:docMk/>
            <pc:sldMk cId="2873355887" sldId="286"/>
            <ac:spMk id="19" creationId="{0D3A0A60-2008-41E3-88CA-CD5D802E8E35}"/>
          </ac:spMkLst>
        </pc:spChg>
        <pc:spChg chg="mod">
          <ac:chgData name="Sharon Brabazon" userId="S::sharon.brabazon@aes.cdetb.ie::1349c98f-8999-4376-91ab-c9df9930166c" providerId="AD" clId="Web-{C2263832-1986-4DBA-B113-CA2D4E79FBEE}" dt="2021-04-19T10:06:50.431" v="169"/>
          <ac:spMkLst>
            <pc:docMk/>
            <pc:sldMk cId="2873355887" sldId="286"/>
            <ac:spMk id="24" creationId="{28F1EE20-7D30-4106-A3C9-96E07DF99BF7}"/>
          </ac:spMkLst>
        </pc:spChg>
        <pc:spChg chg="mod">
          <ac:chgData name="Sharon Brabazon" userId="S::sharon.brabazon@aes.cdetb.ie::1349c98f-8999-4376-91ab-c9df9930166c" providerId="AD" clId="Web-{C2263832-1986-4DBA-B113-CA2D4E79FBEE}" dt="2021-04-19T10:07:26.013" v="172"/>
          <ac:spMkLst>
            <pc:docMk/>
            <pc:sldMk cId="2873355887" sldId="286"/>
            <ac:spMk id="26" creationId="{BB1C6105-36EE-414E-9956-92B3A1E6A40E}"/>
          </ac:spMkLst>
        </pc:spChg>
        <pc:spChg chg="mod">
          <ac:chgData name="Sharon Brabazon" userId="S::sharon.brabazon@aes.cdetb.ie::1349c98f-8999-4376-91ab-c9df9930166c" providerId="AD" clId="Web-{C2263832-1986-4DBA-B113-CA2D4E79FBEE}" dt="2021-04-19T10:07:31.248" v="173"/>
          <ac:spMkLst>
            <pc:docMk/>
            <pc:sldMk cId="2873355887" sldId="286"/>
            <ac:spMk id="27" creationId="{4C7A3EBD-2DAB-4925-9E36-DD75EC888D5C}"/>
          </ac:spMkLst>
        </pc:spChg>
        <pc:spChg chg="mod">
          <ac:chgData name="Sharon Brabazon" userId="S::sharon.brabazon@aes.cdetb.ie::1349c98f-8999-4376-91ab-c9df9930166c" providerId="AD" clId="Web-{C2263832-1986-4DBA-B113-CA2D4E79FBEE}" dt="2021-04-19T10:07:35.232" v="174"/>
          <ac:spMkLst>
            <pc:docMk/>
            <pc:sldMk cId="2873355887" sldId="286"/>
            <ac:spMk id="28" creationId="{897D957F-CD97-4953-BF0C-3C7DC80A1CC6}"/>
          </ac:spMkLst>
        </pc:spChg>
        <pc:spChg chg="mod">
          <ac:chgData name="Sharon Brabazon" userId="S::sharon.brabazon@aes.cdetb.ie::1349c98f-8999-4376-91ab-c9df9930166c" providerId="AD" clId="Web-{C2263832-1986-4DBA-B113-CA2D4E79FBEE}" dt="2021-04-19T10:07:11.902" v="171"/>
          <ac:spMkLst>
            <pc:docMk/>
            <pc:sldMk cId="2873355887" sldId="286"/>
            <ac:spMk id="33" creationId="{2D2CA6FA-999F-4BBD-87C2-012566C4D88B}"/>
          </ac:spMkLst>
        </pc:spChg>
        <pc:picChg chg="mod">
          <ac:chgData name="Sharon Brabazon" userId="S::sharon.brabazon@aes.cdetb.ie::1349c98f-8999-4376-91ab-c9df9930166c" providerId="AD" clId="Web-{C2263832-1986-4DBA-B113-CA2D4E79FBEE}" dt="2021-04-19T09:57:33.975" v="52" actId="1076"/>
          <ac:picMkLst>
            <pc:docMk/>
            <pc:sldMk cId="2873355887" sldId="286"/>
            <ac:picMk id="32" creationId="{41B8BD9F-9444-4283-95D5-92371BE2E45B}"/>
          </ac:picMkLst>
        </pc:picChg>
        <pc:picChg chg="mod">
          <ac:chgData name="Sharon Brabazon" userId="S::sharon.brabazon@aes.cdetb.ie::1349c98f-8999-4376-91ab-c9df9930166c" providerId="AD" clId="Web-{C2263832-1986-4DBA-B113-CA2D4E79FBEE}" dt="2021-04-19T09:57:27.365" v="51" actId="14100"/>
          <ac:picMkLst>
            <pc:docMk/>
            <pc:sldMk cId="2873355887" sldId="286"/>
            <ac:picMk id="42" creationId="{28CE474B-A8A4-47DA-A8DF-74A6B96880A4}"/>
          </ac:picMkLst>
        </pc:picChg>
      </pc:sldChg>
      <pc:sldChg chg="modSp">
        <pc:chgData name="Sharon Brabazon" userId="S::sharon.brabazon@aes.cdetb.ie::1349c98f-8999-4376-91ab-c9df9930166c" providerId="AD" clId="Web-{C2263832-1986-4DBA-B113-CA2D4E79FBEE}" dt="2021-04-19T10:04:56.765" v="166" actId="20577"/>
        <pc:sldMkLst>
          <pc:docMk/>
          <pc:sldMk cId="2254416258" sldId="288"/>
        </pc:sldMkLst>
        <pc:spChg chg="mod">
          <ac:chgData name="Sharon Brabazon" userId="S::sharon.brabazon@aes.cdetb.ie::1349c98f-8999-4376-91ab-c9df9930166c" providerId="AD" clId="Web-{C2263832-1986-4DBA-B113-CA2D4E79FBEE}" dt="2021-04-19T10:04:56.765" v="166" actId="20577"/>
          <ac:spMkLst>
            <pc:docMk/>
            <pc:sldMk cId="2254416258" sldId="288"/>
            <ac:spMk id="3" creationId="{9DA7D99E-D3BA-4905-B208-75C4AF283832}"/>
          </ac:spMkLst>
        </pc:spChg>
        <pc:picChg chg="mod">
          <ac:chgData name="Sharon Brabazon" userId="S::sharon.brabazon@aes.cdetb.ie::1349c98f-8999-4376-91ab-c9df9930166c" providerId="AD" clId="Web-{C2263832-1986-4DBA-B113-CA2D4E79FBEE}" dt="2021-04-19T10:03:20.944" v="158" actId="1076"/>
          <ac:picMkLst>
            <pc:docMk/>
            <pc:sldMk cId="2254416258" sldId="288"/>
            <ac:picMk id="4" creationId="{00B864D0-187B-458A-A4BE-3FCE71EE0538}"/>
          </ac:picMkLst>
        </pc:picChg>
      </pc:sldChg>
      <pc:sldChg chg="modSp">
        <pc:chgData name="Sharon Brabazon" userId="S::sharon.brabazon@aes.cdetb.ie::1349c98f-8999-4376-91ab-c9df9930166c" providerId="AD" clId="Web-{C2263832-1986-4DBA-B113-CA2D4E79FBEE}" dt="2021-04-19T09:56:57.893" v="48"/>
        <pc:sldMkLst>
          <pc:docMk/>
          <pc:sldMk cId="3222957940" sldId="294"/>
        </pc:sldMkLst>
        <pc:graphicFrameChg chg="modGraphic">
          <ac:chgData name="Sharon Brabazon" userId="S::sharon.brabazon@aes.cdetb.ie::1349c98f-8999-4376-91ab-c9df9930166c" providerId="AD" clId="Web-{C2263832-1986-4DBA-B113-CA2D4E79FBEE}" dt="2021-04-19T09:56:57.893" v="48"/>
          <ac:graphicFrameMkLst>
            <pc:docMk/>
            <pc:sldMk cId="3222957940" sldId="294"/>
            <ac:graphicFrameMk id="4" creationId="{957AEDDD-D776-4E6F-9A47-B01E577039B2}"/>
          </ac:graphicFrameMkLst>
        </pc:graphicFrameChg>
      </pc:sldChg>
      <pc:sldChg chg="modSp">
        <pc:chgData name="Sharon Brabazon" userId="S::sharon.brabazon@aes.cdetb.ie::1349c98f-8999-4376-91ab-c9df9930166c" providerId="AD" clId="Web-{C2263832-1986-4DBA-B113-CA2D4E79FBEE}" dt="2021-04-19T09:55:32.292" v="45"/>
        <pc:sldMkLst>
          <pc:docMk/>
          <pc:sldMk cId="3287532932" sldId="300"/>
        </pc:sldMkLst>
        <pc:graphicFrameChg chg="modGraphic">
          <ac:chgData name="Sharon Brabazon" userId="S::sharon.brabazon@aes.cdetb.ie::1349c98f-8999-4376-91ab-c9df9930166c" providerId="AD" clId="Web-{C2263832-1986-4DBA-B113-CA2D4E79FBEE}" dt="2021-04-19T09:55:32.292" v="45"/>
          <ac:graphicFrameMkLst>
            <pc:docMk/>
            <pc:sldMk cId="3287532932" sldId="300"/>
            <ac:graphicFrameMk id="2" creationId="{E4F812F5-0DB9-435A-BAA2-324BF331CDF9}"/>
          </ac:graphicFrameMkLst>
        </pc:graphicFrameChg>
      </pc:sldChg>
      <pc:sldChg chg="modSp">
        <pc:chgData name="Sharon Brabazon" userId="S::sharon.brabazon@aes.cdetb.ie::1349c98f-8999-4376-91ab-c9df9930166c" providerId="AD" clId="Web-{C2263832-1986-4DBA-B113-CA2D4E79FBEE}" dt="2021-04-19T09:55:57.279" v="46" actId="1076"/>
        <pc:sldMkLst>
          <pc:docMk/>
          <pc:sldMk cId="2250492401" sldId="301"/>
        </pc:sldMkLst>
        <pc:graphicFrameChg chg="mod">
          <ac:chgData name="Sharon Brabazon" userId="S::sharon.brabazon@aes.cdetb.ie::1349c98f-8999-4376-91ab-c9df9930166c" providerId="AD" clId="Web-{C2263832-1986-4DBA-B113-CA2D4E79FBEE}" dt="2021-04-19T09:55:57.279" v="46" actId="1076"/>
          <ac:graphicFrameMkLst>
            <pc:docMk/>
            <pc:sldMk cId="2250492401" sldId="301"/>
            <ac:graphicFrameMk id="2" creationId="{9C443568-FBE7-41EA-9FEF-28F835820584}"/>
          </ac:graphicFrameMkLst>
        </pc:graphicFrameChg>
      </pc:sldChg>
      <pc:sldChg chg="addSp modSp">
        <pc:chgData name="Sharon Brabazon" userId="S::sharon.brabazon@aes.cdetb.ie::1349c98f-8999-4376-91ab-c9df9930166c" providerId="AD" clId="Web-{C2263832-1986-4DBA-B113-CA2D4E79FBEE}" dt="2021-04-19T10:04:43.107" v="165" actId="20577"/>
        <pc:sldMkLst>
          <pc:docMk/>
          <pc:sldMk cId="699261405" sldId="302"/>
        </pc:sldMkLst>
        <pc:spChg chg="mod">
          <ac:chgData name="Sharon Brabazon" userId="S::sharon.brabazon@aes.cdetb.ie::1349c98f-8999-4376-91ab-c9df9930166c" providerId="AD" clId="Web-{C2263832-1986-4DBA-B113-CA2D4E79FBEE}" dt="2021-04-19T10:03:49.634" v="160" actId="1076"/>
          <ac:spMkLst>
            <pc:docMk/>
            <pc:sldMk cId="699261405" sldId="302"/>
            <ac:spMk id="2" creationId="{8E84A160-CE89-4C52-A585-D100B6E1E5AA}"/>
          </ac:spMkLst>
        </pc:spChg>
        <pc:spChg chg="mod">
          <ac:chgData name="Sharon Brabazon" userId="S::sharon.brabazon@aes.cdetb.ie::1349c98f-8999-4376-91ab-c9df9930166c" providerId="AD" clId="Web-{C2263832-1986-4DBA-B113-CA2D4E79FBEE}" dt="2021-04-19T10:04:43.107" v="165" actId="20577"/>
          <ac:spMkLst>
            <pc:docMk/>
            <pc:sldMk cId="699261405" sldId="302"/>
            <ac:spMk id="3" creationId="{23950711-6D68-4EAE-811B-F0AF612A4C92}"/>
          </ac:spMkLst>
        </pc:spChg>
        <pc:picChg chg="add">
          <ac:chgData name="Sharon Brabazon" userId="S::sharon.brabazon@aes.cdetb.ie::1349c98f-8999-4376-91ab-c9df9930166c" providerId="AD" clId="Web-{C2263832-1986-4DBA-B113-CA2D4E79FBEE}" dt="2021-04-19T10:03:57.510" v="161"/>
          <ac:picMkLst>
            <pc:docMk/>
            <pc:sldMk cId="699261405" sldId="302"/>
            <ac:picMk id="5" creationId="{D5216FD4-6FFE-478A-B9E6-D9204EA1F00E}"/>
          </ac:picMkLst>
        </pc:picChg>
      </pc:sldChg>
    </pc:docChg>
  </pc:docChgLst>
  <pc:docChgLst>
    <pc:chgData name="Fionnuala Carter" userId="S::fionnuala.carter@aes.cdetb.ie::30def306-6b11-4aa5-b737-4ad9dca78ec3" providerId="AD" clId="Web-{F2CA22B6-A0CF-4FB0-3DEB-04FD7BC93D0E}"/>
    <pc:docChg chg="modSld">
      <pc:chgData name="Fionnuala Carter" userId="S::fionnuala.carter@aes.cdetb.ie::30def306-6b11-4aa5-b737-4ad9dca78ec3" providerId="AD" clId="Web-{F2CA22B6-A0CF-4FB0-3DEB-04FD7BC93D0E}" dt="2021-05-20T10:52:02.691" v="52" actId="20577"/>
      <pc:docMkLst>
        <pc:docMk/>
      </pc:docMkLst>
      <pc:sldChg chg="modSp">
        <pc:chgData name="Fionnuala Carter" userId="S::fionnuala.carter@aes.cdetb.ie::30def306-6b11-4aa5-b737-4ad9dca78ec3" providerId="AD" clId="Web-{F2CA22B6-A0CF-4FB0-3DEB-04FD7BC93D0E}" dt="2021-05-20T10:52:02.691" v="52" actId="20577"/>
        <pc:sldMkLst>
          <pc:docMk/>
          <pc:sldMk cId="1539234504" sldId="256"/>
        </pc:sldMkLst>
        <pc:spChg chg="mod">
          <ac:chgData name="Fionnuala Carter" userId="S::fionnuala.carter@aes.cdetb.ie::30def306-6b11-4aa5-b737-4ad9dca78ec3" providerId="AD" clId="Web-{F2CA22B6-A0CF-4FB0-3DEB-04FD7BC93D0E}" dt="2021-05-20T10:52:02.691" v="52" actId="20577"/>
          <ac:spMkLst>
            <pc:docMk/>
            <pc:sldMk cId="1539234504" sldId="256"/>
            <ac:spMk id="2" creationId="{599E19EA-79AE-4BAD-9D64-086B1F1D805D}"/>
          </ac:spMkLst>
        </pc:spChg>
      </pc:sldChg>
    </pc:docChg>
  </pc:docChgLst>
  <pc:docChgLst>
    <pc:chgData name="Sharon Brabazon" userId="S::sharon.brabazon@aes.cdetb.ie::1349c98f-8999-4376-91ab-c9df9930166c" providerId="AD" clId="Web-{4061A319-55F0-40C6-9960-75A6984CD4CC}"/>
    <pc:docChg chg="modSld">
      <pc:chgData name="Sharon Brabazon" userId="S::sharon.brabazon@aes.cdetb.ie::1349c98f-8999-4376-91ab-c9df9930166c" providerId="AD" clId="Web-{4061A319-55F0-40C6-9960-75A6984CD4CC}" dt="2021-04-19T16:17:44.741" v="2" actId="20577"/>
      <pc:docMkLst>
        <pc:docMk/>
      </pc:docMkLst>
      <pc:sldChg chg="modSp">
        <pc:chgData name="Sharon Brabazon" userId="S::sharon.brabazon@aes.cdetb.ie::1349c98f-8999-4376-91ab-c9df9930166c" providerId="AD" clId="Web-{4061A319-55F0-40C6-9960-75A6984CD4CC}" dt="2021-04-19T16:17:44.741" v="2" actId="20577"/>
        <pc:sldMkLst>
          <pc:docMk/>
          <pc:sldMk cId="699261405" sldId="302"/>
        </pc:sldMkLst>
        <pc:spChg chg="mod">
          <ac:chgData name="Sharon Brabazon" userId="S::sharon.brabazon@aes.cdetb.ie::1349c98f-8999-4376-91ab-c9df9930166c" providerId="AD" clId="Web-{4061A319-55F0-40C6-9960-75A6984CD4CC}" dt="2021-04-19T16:17:44.741" v="2" actId="20577"/>
          <ac:spMkLst>
            <pc:docMk/>
            <pc:sldMk cId="699261405" sldId="302"/>
            <ac:spMk id="3" creationId="{23950711-6D68-4EAE-811B-F0AF612A4C92}"/>
          </ac:spMkLst>
        </pc:spChg>
      </pc:sldChg>
    </pc:docChg>
  </pc:docChgLst>
  <pc:docChgLst>
    <pc:chgData name="Fionnuala Carter" userId="S::fionnuala.carter@aes.cdetb.ie::30def306-6b11-4aa5-b737-4ad9dca78ec3" providerId="AD" clId="Web-{67C422C7-C46A-266A-0C96-9BF79AC0C7BB}"/>
    <pc:docChg chg="modSld">
      <pc:chgData name="Fionnuala Carter" userId="S::fionnuala.carter@aes.cdetb.ie::30def306-6b11-4aa5-b737-4ad9dca78ec3" providerId="AD" clId="Web-{67C422C7-C46A-266A-0C96-9BF79AC0C7BB}" dt="2021-05-16T12:14:14.449" v="32" actId="1076"/>
      <pc:docMkLst>
        <pc:docMk/>
      </pc:docMkLst>
      <pc:sldChg chg="addSp delSp">
        <pc:chgData name="Fionnuala Carter" userId="S::fionnuala.carter@aes.cdetb.ie::30def306-6b11-4aa5-b737-4ad9dca78ec3" providerId="AD" clId="Web-{67C422C7-C46A-266A-0C96-9BF79AC0C7BB}" dt="2021-05-16T12:13:46.261" v="28"/>
        <pc:sldMkLst>
          <pc:docMk/>
          <pc:sldMk cId="151136084" sldId="304"/>
        </pc:sldMkLst>
        <pc:picChg chg="add">
          <ac:chgData name="Fionnuala Carter" userId="S::fionnuala.carter@aes.cdetb.ie::30def306-6b11-4aa5-b737-4ad9dca78ec3" providerId="AD" clId="Web-{67C422C7-C46A-266A-0C96-9BF79AC0C7BB}" dt="2021-05-16T12:13:46.261" v="28"/>
          <ac:picMkLst>
            <pc:docMk/>
            <pc:sldMk cId="151136084" sldId="304"/>
            <ac:picMk id="2" creationId="{D3C7C82D-0591-437F-9334-07876646EDE6}"/>
          </ac:picMkLst>
        </pc:picChg>
        <pc:picChg chg="del">
          <ac:chgData name="Fionnuala Carter" userId="S::fionnuala.carter@aes.cdetb.ie::30def306-6b11-4aa5-b737-4ad9dca78ec3" providerId="AD" clId="Web-{67C422C7-C46A-266A-0C96-9BF79AC0C7BB}" dt="2021-05-16T12:13:22.792" v="24"/>
          <ac:picMkLst>
            <pc:docMk/>
            <pc:sldMk cId="151136084" sldId="304"/>
            <ac:picMk id="4" creationId="{B3CBC1ED-9FA7-4EE7-98D3-BBACE597BCBB}"/>
          </ac:picMkLst>
        </pc:picChg>
      </pc:sldChg>
      <pc:sldChg chg="addSp delSp">
        <pc:chgData name="Fionnuala Carter" userId="S::fionnuala.carter@aes.cdetb.ie::30def306-6b11-4aa5-b737-4ad9dca78ec3" providerId="AD" clId="Web-{67C422C7-C46A-266A-0C96-9BF79AC0C7BB}" dt="2021-05-16T12:13:37.120" v="26"/>
        <pc:sldMkLst>
          <pc:docMk/>
          <pc:sldMk cId="289371189" sldId="306"/>
        </pc:sldMkLst>
        <pc:picChg chg="del">
          <ac:chgData name="Fionnuala Carter" userId="S::fionnuala.carter@aes.cdetb.ie::30def306-6b11-4aa5-b737-4ad9dca78ec3" providerId="AD" clId="Web-{67C422C7-C46A-266A-0C96-9BF79AC0C7BB}" dt="2021-05-16T12:13:28.058" v="25"/>
          <ac:picMkLst>
            <pc:docMk/>
            <pc:sldMk cId="289371189" sldId="306"/>
            <ac:picMk id="4" creationId="{25E0B100-3F8F-476C-9687-5D0105C03B92}"/>
          </ac:picMkLst>
        </pc:picChg>
        <pc:picChg chg="add">
          <ac:chgData name="Fionnuala Carter" userId="S::fionnuala.carter@aes.cdetb.ie::30def306-6b11-4aa5-b737-4ad9dca78ec3" providerId="AD" clId="Web-{67C422C7-C46A-266A-0C96-9BF79AC0C7BB}" dt="2021-05-16T12:13:37.120" v="26"/>
          <ac:picMkLst>
            <pc:docMk/>
            <pc:sldMk cId="289371189" sldId="306"/>
            <ac:picMk id="6" creationId="{AF45AC98-F7E8-4A37-8081-73A5C9D4E82D}"/>
          </ac:picMkLst>
        </pc:picChg>
      </pc:sldChg>
      <pc:sldChg chg="modSp">
        <pc:chgData name="Fionnuala Carter" userId="S::fionnuala.carter@aes.cdetb.ie::30def306-6b11-4aa5-b737-4ad9dca78ec3" providerId="AD" clId="Web-{67C422C7-C46A-266A-0C96-9BF79AC0C7BB}" dt="2021-05-16T12:11:03.867" v="2" actId="20577"/>
        <pc:sldMkLst>
          <pc:docMk/>
          <pc:sldMk cId="2025225971" sldId="316"/>
        </pc:sldMkLst>
        <pc:graphicFrameChg chg="modGraphic">
          <ac:chgData name="Fionnuala Carter" userId="S::fionnuala.carter@aes.cdetb.ie::30def306-6b11-4aa5-b737-4ad9dca78ec3" providerId="AD" clId="Web-{67C422C7-C46A-266A-0C96-9BF79AC0C7BB}" dt="2021-05-16T12:11:03.867" v="2" actId="20577"/>
          <ac:graphicFrameMkLst>
            <pc:docMk/>
            <pc:sldMk cId="2025225971" sldId="316"/>
            <ac:graphicFrameMk id="4" creationId="{ED75046A-82CB-4913-B800-EC70D13BE918}"/>
          </ac:graphicFrameMkLst>
        </pc:graphicFrameChg>
      </pc:sldChg>
      <pc:sldChg chg="addSp modSp">
        <pc:chgData name="Fionnuala Carter" userId="S::fionnuala.carter@aes.cdetb.ie::30def306-6b11-4aa5-b737-4ad9dca78ec3" providerId="AD" clId="Web-{67C422C7-C46A-266A-0C96-9BF79AC0C7BB}" dt="2021-05-16T12:14:14.449" v="32" actId="1076"/>
        <pc:sldMkLst>
          <pc:docMk/>
          <pc:sldMk cId="421482964" sldId="327"/>
        </pc:sldMkLst>
        <pc:spChg chg="mod">
          <ac:chgData name="Fionnuala Carter" userId="S::fionnuala.carter@aes.cdetb.ie::30def306-6b11-4aa5-b737-4ad9dca78ec3" providerId="AD" clId="Web-{67C422C7-C46A-266A-0C96-9BF79AC0C7BB}" dt="2021-05-16T12:14:14.449" v="32" actId="1076"/>
          <ac:spMkLst>
            <pc:docMk/>
            <pc:sldMk cId="421482964" sldId="327"/>
            <ac:spMk id="2" creationId="{359C61D5-479E-4B43-AD86-50D89DA21899}"/>
          </ac:spMkLst>
        </pc:spChg>
        <pc:picChg chg="add">
          <ac:chgData name="Fionnuala Carter" userId="S::fionnuala.carter@aes.cdetb.ie::30def306-6b11-4aa5-b737-4ad9dca78ec3" providerId="AD" clId="Web-{67C422C7-C46A-266A-0C96-9BF79AC0C7BB}" dt="2021-05-16T12:13:42.152" v="27"/>
          <ac:picMkLst>
            <pc:docMk/>
            <pc:sldMk cId="421482964" sldId="327"/>
            <ac:picMk id="5" creationId="{BB5A4182-2A28-4584-97B2-FA5F69779DB3}"/>
          </ac:picMkLst>
        </pc:picChg>
      </pc:sldChg>
      <pc:sldChg chg="addSp delSp">
        <pc:chgData name="Fionnuala Carter" userId="S::fionnuala.carter@aes.cdetb.ie::30def306-6b11-4aa5-b737-4ad9dca78ec3" providerId="AD" clId="Web-{67C422C7-C46A-266A-0C96-9BF79AC0C7BB}" dt="2021-05-16T12:13:54.636" v="31"/>
        <pc:sldMkLst>
          <pc:docMk/>
          <pc:sldMk cId="3225858413" sldId="345"/>
        </pc:sldMkLst>
        <pc:picChg chg="add del">
          <ac:chgData name="Fionnuala Carter" userId="S::fionnuala.carter@aes.cdetb.ie::30def306-6b11-4aa5-b737-4ad9dca78ec3" providerId="AD" clId="Web-{67C422C7-C46A-266A-0C96-9BF79AC0C7BB}" dt="2021-05-16T12:13:54.636" v="31"/>
          <ac:picMkLst>
            <pc:docMk/>
            <pc:sldMk cId="3225858413" sldId="345"/>
            <ac:picMk id="2" creationId="{BA09D47F-A020-425E-8A76-03E17A577D37}"/>
          </ac:picMkLst>
        </pc:picChg>
      </pc:sldChg>
      <pc:sldChg chg="modSp">
        <pc:chgData name="Fionnuala Carter" userId="S::fionnuala.carter@aes.cdetb.ie::30def306-6b11-4aa5-b737-4ad9dca78ec3" providerId="AD" clId="Web-{67C422C7-C46A-266A-0C96-9BF79AC0C7BB}" dt="2021-05-16T12:13:00.198" v="22" actId="1076"/>
        <pc:sldMkLst>
          <pc:docMk/>
          <pc:sldMk cId="3394568670" sldId="347"/>
        </pc:sldMkLst>
        <pc:graphicFrameChg chg="mod modGraphic">
          <ac:chgData name="Fionnuala Carter" userId="S::fionnuala.carter@aes.cdetb.ie::30def306-6b11-4aa5-b737-4ad9dca78ec3" providerId="AD" clId="Web-{67C422C7-C46A-266A-0C96-9BF79AC0C7BB}" dt="2021-05-16T12:13:00.198" v="22" actId="1076"/>
          <ac:graphicFrameMkLst>
            <pc:docMk/>
            <pc:sldMk cId="3394568670" sldId="347"/>
            <ac:graphicFrameMk id="4" creationId="{4E91149D-583E-4F9E-A6DC-3194394BF151}"/>
          </ac:graphicFrameMkLst>
        </pc:graphicFrameChg>
      </pc:sldChg>
      <pc:sldChg chg="addSp delSp">
        <pc:chgData name="Fionnuala Carter" userId="S::fionnuala.carter@aes.cdetb.ie::30def306-6b11-4aa5-b737-4ad9dca78ec3" providerId="AD" clId="Web-{67C422C7-C46A-266A-0C96-9BF79AC0C7BB}" dt="2021-05-16T12:13:50.152" v="29"/>
        <pc:sldMkLst>
          <pc:docMk/>
          <pc:sldMk cId="221304475" sldId="352"/>
        </pc:sldMkLst>
        <pc:picChg chg="add">
          <ac:chgData name="Fionnuala Carter" userId="S::fionnuala.carter@aes.cdetb.ie::30def306-6b11-4aa5-b737-4ad9dca78ec3" providerId="AD" clId="Web-{67C422C7-C46A-266A-0C96-9BF79AC0C7BB}" dt="2021-05-16T12:13:50.152" v="29"/>
          <ac:picMkLst>
            <pc:docMk/>
            <pc:sldMk cId="221304475" sldId="352"/>
            <ac:picMk id="2" creationId="{8829831D-1F24-48E6-A7F7-934D85B90A4C}"/>
          </ac:picMkLst>
        </pc:picChg>
        <pc:picChg chg="del">
          <ac:chgData name="Fionnuala Carter" userId="S::fionnuala.carter@aes.cdetb.ie::30def306-6b11-4aa5-b737-4ad9dca78ec3" providerId="AD" clId="Web-{67C422C7-C46A-266A-0C96-9BF79AC0C7BB}" dt="2021-05-16T12:13:18.479" v="23"/>
          <ac:picMkLst>
            <pc:docMk/>
            <pc:sldMk cId="221304475" sldId="352"/>
            <ac:picMk id="4" creationId="{B3CBC1ED-9FA7-4EE7-98D3-BBACE597BCBB}"/>
          </ac:picMkLst>
        </pc:picChg>
      </pc:sldChg>
    </pc:docChg>
  </pc:docChgLst>
  <pc:docChgLst>
    <pc:chgData name="Fionnuala Carter" userId="S::fionnuala.carter@aes.cdetb.ie::30def306-6b11-4aa5-b737-4ad9dca78ec3" providerId="AD" clId="Web-{629A6286-60C7-F0A6-1155-94637A65F161}"/>
    <pc:docChg chg="modSld">
      <pc:chgData name="Fionnuala Carter" userId="S::fionnuala.carter@aes.cdetb.ie::30def306-6b11-4aa5-b737-4ad9dca78ec3" providerId="AD" clId="Web-{629A6286-60C7-F0A6-1155-94637A65F161}" dt="2021-05-27T09:19:01.133" v="5"/>
      <pc:docMkLst>
        <pc:docMk/>
      </pc:docMkLst>
      <pc:sldChg chg="addSp delSp modSp">
        <pc:chgData name="Fionnuala Carter" userId="S::fionnuala.carter@aes.cdetb.ie::30def306-6b11-4aa5-b737-4ad9dca78ec3" providerId="AD" clId="Web-{629A6286-60C7-F0A6-1155-94637A65F161}" dt="2021-05-27T09:19:01.133" v="5"/>
        <pc:sldMkLst>
          <pc:docMk/>
          <pc:sldMk cId="1539234504" sldId="256"/>
        </pc:sldMkLst>
        <pc:picChg chg="add del mod">
          <ac:chgData name="Fionnuala Carter" userId="S::fionnuala.carter@aes.cdetb.ie::30def306-6b11-4aa5-b737-4ad9dca78ec3" providerId="AD" clId="Web-{629A6286-60C7-F0A6-1155-94637A65F161}" dt="2021-05-27T09:19:01.133" v="5"/>
          <ac:picMkLst>
            <pc:docMk/>
            <pc:sldMk cId="1539234504" sldId="256"/>
            <ac:picMk id="2" creationId="{EE9F883F-6307-49C7-989A-4180B0136B77}"/>
          </ac:picMkLst>
        </pc:picChg>
        <pc:picChg chg="add del mod">
          <ac:chgData name="Fionnuala Carter" userId="S::fionnuala.carter@aes.cdetb.ie::30def306-6b11-4aa5-b737-4ad9dca78ec3" providerId="AD" clId="Web-{629A6286-60C7-F0A6-1155-94637A65F161}" dt="2021-05-27T09:19:00.336" v="4"/>
          <ac:picMkLst>
            <pc:docMk/>
            <pc:sldMk cId="1539234504" sldId="256"/>
            <ac:picMk id="3" creationId="{8FADC92F-4242-46C1-A47F-C9024CFFBD21}"/>
          </ac:picMkLst>
        </pc:picChg>
      </pc:sldChg>
    </pc:docChg>
  </pc:docChgLst>
  <pc:docChgLst>
    <pc:chgData name="Sharon Brabazon" userId="S::sharon.brabazon@aes.cdetb.ie::1349c98f-8999-4376-91ab-c9df9930166c" providerId="AD" clId="Web-{2A165BEB-7925-49CB-9CA1-0BD31024D075}"/>
    <pc:docChg chg="delSld modSld">
      <pc:chgData name="Sharon Brabazon" userId="S::sharon.brabazon@aes.cdetb.ie::1349c98f-8999-4376-91ab-c9df9930166c" providerId="AD" clId="Web-{2A165BEB-7925-49CB-9CA1-0BD31024D075}" dt="2021-03-25T10:12:16.537" v="234" actId="14100"/>
      <pc:docMkLst>
        <pc:docMk/>
      </pc:docMkLst>
      <pc:sldChg chg="del">
        <pc:chgData name="Sharon Brabazon" userId="S::sharon.brabazon@aes.cdetb.ie::1349c98f-8999-4376-91ab-c9df9930166c" providerId="AD" clId="Web-{2A165BEB-7925-49CB-9CA1-0BD31024D075}" dt="2021-03-25T10:07:41.596" v="190"/>
        <pc:sldMkLst>
          <pc:docMk/>
          <pc:sldMk cId="614474172" sldId="273"/>
        </pc:sldMkLst>
      </pc:sldChg>
      <pc:sldChg chg="addSp modSp">
        <pc:chgData name="Sharon Brabazon" userId="S::sharon.brabazon@aes.cdetb.ie::1349c98f-8999-4376-91ab-c9df9930166c" providerId="AD" clId="Web-{2A165BEB-7925-49CB-9CA1-0BD31024D075}" dt="2021-03-25T10:08:16.206" v="192"/>
        <pc:sldMkLst>
          <pc:docMk/>
          <pc:sldMk cId="245768925" sldId="283"/>
        </pc:sldMkLst>
        <pc:spChg chg="mod">
          <ac:chgData name="Sharon Brabazon" userId="S::sharon.brabazon@aes.cdetb.ie::1349c98f-8999-4376-91ab-c9df9930166c" providerId="AD" clId="Web-{2A165BEB-7925-49CB-9CA1-0BD31024D075}" dt="2021-03-25T10:08:07.393" v="191" actId="1076"/>
          <ac:spMkLst>
            <pc:docMk/>
            <pc:sldMk cId="245768925" sldId="283"/>
            <ac:spMk id="2" creationId="{D295E3C3-819C-4118-8793-1F758FFADF9E}"/>
          </ac:spMkLst>
        </pc:spChg>
        <pc:picChg chg="add">
          <ac:chgData name="Sharon Brabazon" userId="S::sharon.brabazon@aes.cdetb.ie::1349c98f-8999-4376-91ab-c9df9930166c" providerId="AD" clId="Web-{2A165BEB-7925-49CB-9CA1-0BD31024D075}" dt="2021-03-25T10:08:16.206" v="192"/>
          <ac:picMkLst>
            <pc:docMk/>
            <pc:sldMk cId="245768925" sldId="283"/>
            <ac:picMk id="6" creationId="{20E63DB8-F79B-4111-ACD2-F838823F1789}"/>
          </ac:picMkLst>
        </pc:picChg>
      </pc:sldChg>
      <pc:sldChg chg="modSp">
        <pc:chgData name="Sharon Brabazon" userId="S::sharon.brabazon@aes.cdetb.ie::1349c98f-8999-4376-91ab-c9df9930166c" providerId="AD" clId="Web-{2A165BEB-7925-49CB-9CA1-0BD31024D075}" dt="2021-03-25T10:10:35.989" v="217" actId="14100"/>
        <pc:sldMkLst>
          <pc:docMk/>
          <pc:sldMk cId="2233400166" sldId="284"/>
        </pc:sldMkLst>
        <pc:graphicFrameChg chg="mod">
          <ac:chgData name="Sharon Brabazon" userId="S::sharon.brabazon@aes.cdetb.ie::1349c98f-8999-4376-91ab-c9df9930166c" providerId="AD" clId="Web-{2A165BEB-7925-49CB-9CA1-0BD31024D075}" dt="2021-03-25T10:10:35.989" v="217" actId="14100"/>
          <ac:graphicFrameMkLst>
            <pc:docMk/>
            <pc:sldMk cId="2233400166" sldId="284"/>
            <ac:graphicFrameMk id="4" creationId="{4BF49F33-D2B2-4637-973C-5E4F1B851A2D}"/>
          </ac:graphicFrameMkLst>
        </pc:graphicFrameChg>
      </pc:sldChg>
      <pc:sldChg chg="modSp">
        <pc:chgData name="Sharon Brabazon" userId="S::sharon.brabazon@aes.cdetb.ie::1349c98f-8999-4376-91ab-c9df9930166c" providerId="AD" clId="Web-{2A165BEB-7925-49CB-9CA1-0BD31024D075}" dt="2021-03-25T10:12:16.537" v="234" actId="14100"/>
        <pc:sldMkLst>
          <pc:docMk/>
          <pc:sldMk cId="1643199704" sldId="285"/>
        </pc:sldMkLst>
        <pc:spChg chg="mod">
          <ac:chgData name="Sharon Brabazon" userId="S::sharon.brabazon@aes.cdetb.ie::1349c98f-8999-4376-91ab-c9df9930166c" providerId="AD" clId="Web-{2A165BEB-7925-49CB-9CA1-0BD31024D075}" dt="2021-03-25T10:12:16.537" v="234" actId="14100"/>
          <ac:spMkLst>
            <pc:docMk/>
            <pc:sldMk cId="1643199704" sldId="285"/>
            <ac:spMk id="5" creationId="{48FEBB8F-9AB9-40EB-8AA4-2A9252733BF9}"/>
          </ac:spMkLst>
        </pc:spChg>
      </pc:sldChg>
      <pc:sldChg chg="modSp">
        <pc:chgData name="Sharon Brabazon" userId="S::sharon.brabazon@aes.cdetb.ie::1349c98f-8999-4376-91ab-c9df9930166c" providerId="AD" clId="Web-{2A165BEB-7925-49CB-9CA1-0BD31024D075}" dt="2021-03-25T10:11:20.083" v="221" actId="20577"/>
        <pc:sldMkLst>
          <pc:docMk/>
          <pc:sldMk cId="2254416258" sldId="288"/>
        </pc:sldMkLst>
        <pc:spChg chg="mod">
          <ac:chgData name="Sharon Brabazon" userId="S::sharon.brabazon@aes.cdetb.ie::1349c98f-8999-4376-91ab-c9df9930166c" providerId="AD" clId="Web-{2A165BEB-7925-49CB-9CA1-0BD31024D075}" dt="2021-03-25T10:11:20.083" v="221" actId="20577"/>
          <ac:spMkLst>
            <pc:docMk/>
            <pc:sldMk cId="2254416258" sldId="288"/>
            <ac:spMk id="3" creationId="{9DA7D99E-D3BA-4905-B208-75C4AF283832}"/>
          </ac:spMkLst>
        </pc:spChg>
      </pc:sldChg>
      <pc:sldChg chg="addSp delSp modSp">
        <pc:chgData name="Sharon Brabazon" userId="S::sharon.brabazon@aes.cdetb.ie::1349c98f-8999-4376-91ab-c9df9930166c" providerId="AD" clId="Web-{2A165BEB-7925-49CB-9CA1-0BD31024D075}" dt="2021-03-25T10:10:10.817" v="215" actId="1076"/>
        <pc:sldMkLst>
          <pc:docMk/>
          <pc:sldMk cId="185879685" sldId="289"/>
        </pc:sldMkLst>
        <pc:spChg chg="mod">
          <ac:chgData name="Sharon Brabazon" userId="S::sharon.brabazon@aes.cdetb.ie::1349c98f-8999-4376-91ab-c9df9930166c" providerId="AD" clId="Web-{2A165BEB-7925-49CB-9CA1-0BD31024D075}" dt="2021-03-25T10:10:09.129" v="214" actId="1076"/>
          <ac:spMkLst>
            <pc:docMk/>
            <pc:sldMk cId="185879685" sldId="289"/>
            <ac:spMk id="3" creationId="{4C283F05-3EFC-4F07-9298-772FE8AFC2E1}"/>
          </ac:spMkLst>
        </pc:spChg>
        <pc:spChg chg="add del mod">
          <ac:chgData name="Sharon Brabazon" userId="S::sharon.brabazon@aes.cdetb.ie::1349c98f-8999-4376-91ab-c9df9930166c" providerId="AD" clId="Web-{2A165BEB-7925-49CB-9CA1-0BD31024D075}" dt="2021-03-25T10:09:35.207" v="207"/>
          <ac:spMkLst>
            <pc:docMk/>
            <pc:sldMk cId="185879685" sldId="289"/>
            <ac:spMk id="5" creationId="{A55C891C-8442-480C-94A5-40BC61B92294}"/>
          </ac:spMkLst>
        </pc:spChg>
        <pc:picChg chg="add mod">
          <ac:chgData name="Sharon Brabazon" userId="S::sharon.brabazon@aes.cdetb.ie::1349c98f-8999-4376-91ab-c9df9930166c" providerId="AD" clId="Web-{2A165BEB-7925-49CB-9CA1-0BD31024D075}" dt="2021-03-25T10:10:10.817" v="215" actId="1076"/>
          <ac:picMkLst>
            <pc:docMk/>
            <pc:sldMk cId="185879685" sldId="289"/>
            <ac:picMk id="2" creationId="{2F916F48-0002-4F77-B6C1-338C1AB7A7F4}"/>
          </ac:picMkLst>
        </pc:picChg>
        <pc:picChg chg="del">
          <ac:chgData name="Sharon Brabazon" userId="S::sharon.brabazon@aes.cdetb.ie::1349c98f-8999-4376-91ab-c9df9930166c" providerId="AD" clId="Web-{2A165BEB-7925-49CB-9CA1-0BD31024D075}" dt="2021-03-25T10:09:14.894" v="197"/>
          <ac:picMkLst>
            <pc:docMk/>
            <pc:sldMk cId="185879685" sldId="289"/>
            <ac:picMk id="6" creationId="{7CB0ABF5-B614-4BDF-B267-11D00CAD4A0C}"/>
          </ac:picMkLst>
        </pc:picChg>
      </pc:sldChg>
      <pc:sldChg chg="modSp">
        <pc:chgData name="Sharon Brabazon" userId="S::sharon.brabazon@aes.cdetb.ie::1349c98f-8999-4376-91ab-c9df9930166c" providerId="AD" clId="Web-{2A165BEB-7925-49CB-9CA1-0BD31024D075}" dt="2021-03-25T10:10:57.817" v="219" actId="20577"/>
        <pc:sldMkLst>
          <pc:docMk/>
          <pc:sldMk cId="758550766" sldId="296"/>
        </pc:sldMkLst>
        <pc:spChg chg="mod">
          <ac:chgData name="Sharon Brabazon" userId="S::sharon.brabazon@aes.cdetb.ie::1349c98f-8999-4376-91ab-c9df9930166c" providerId="AD" clId="Web-{2A165BEB-7925-49CB-9CA1-0BD31024D075}" dt="2021-03-25T10:10:57.817" v="219" actId="20577"/>
          <ac:spMkLst>
            <pc:docMk/>
            <pc:sldMk cId="758550766" sldId="296"/>
            <ac:spMk id="4" creationId="{209286B5-42DD-4362-AC1B-0E74689FFF91}"/>
          </ac:spMkLst>
        </pc:spChg>
      </pc:sldChg>
      <pc:sldChg chg="addSp delSp modSp mod setBg">
        <pc:chgData name="Sharon Brabazon" userId="S::sharon.brabazon@aes.cdetb.ie::1349c98f-8999-4376-91ab-c9df9930166c" providerId="AD" clId="Web-{2A165BEB-7925-49CB-9CA1-0BD31024D075}" dt="2021-03-25T10:07:37.659" v="189" actId="1076"/>
        <pc:sldMkLst>
          <pc:docMk/>
          <pc:sldMk cId="2250492401" sldId="301"/>
        </pc:sldMkLst>
        <pc:spChg chg="add mod">
          <ac:chgData name="Sharon Brabazon" userId="S::sharon.brabazon@aes.cdetb.ie::1349c98f-8999-4376-91ab-c9df9930166c" providerId="AD" clId="Web-{2A165BEB-7925-49CB-9CA1-0BD31024D075}" dt="2021-03-25T10:07:27.018" v="188" actId="20577"/>
          <ac:spMkLst>
            <pc:docMk/>
            <pc:sldMk cId="2250492401" sldId="301"/>
            <ac:spMk id="1837" creationId="{DE602318-D913-4015-A839-C0B18C519731}"/>
          </ac:spMkLst>
        </pc:spChg>
        <pc:grpChg chg="add">
          <ac:chgData name="Sharon Brabazon" userId="S::sharon.brabazon@aes.cdetb.ie::1349c98f-8999-4376-91ab-c9df9930166c" providerId="AD" clId="Web-{2A165BEB-7925-49CB-9CA1-0BD31024D075}" dt="2021-03-25T10:06:46.533" v="183"/>
          <ac:grpSpMkLst>
            <pc:docMk/>
            <pc:sldMk cId="2250492401" sldId="301"/>
            <ac:grpSpMk id="114" creationId="{D6280969-F024-466D-A1DB-4F848C51DEF6}"/>
          </ac:grpSpMkLst>
        </pc:grpChg>
        <pc:graphicFrameChg chg="add del mod ord modGraphic">
          <ac:chgData name="Sharon Brabazon" userId="S::sharon.brabazon@aes.cdetb.ie::1349c98f-8999-4376-91ab-c9df9930166c" providerId="AD" clId="Web-{2A165BEB-7925-49CB-9CA1-0BD31024D075}" dt="2021-03-25T10:07:37.659" v="189" actId="1076"/>
          <ac:graphicFrameMkLst>
            <pc:docMk/>
            <pc:sldMk cId="2250492401" sldId="301"/>
            <ac:graphicFrameMk id="2" creationId="{9C443568-FBE7-41EA-9FEF-28F835820584}"/>
          </ac:graphicFrameMkLst>
        </pc:graphicFrameChg>
        <pc:picChg chg="add mod ord">
          <ac:chgData name="Sharon Brabazon" userId="S::sharon.brabazon@aes.cdetb.ie::1349c98f-8999-4376-91ab-c9df9930166c" providerId="AD" clId="Web-{2A165BEB-7925-49CB-9CA1-0BD31024D075}" dt="2021-03-25T10:07:05.174" v="186" actId="14100"/>
          <ac:picMkLst>
            <pc:docMk/>
            <pc:sldMk cId="2250492401" sldId="301"/>
            <ac:picMk id="1794" creationId="{A17E9985-36A6-42DD-B053-E0F0E9C23358}"/>
          </ac:picMkLst>
        </pc:picChg>
      </pc:sldChg>
    </pc:docChg>
  </pc:docChgLst>
  <pc:docChgLst>
    <pc:chgData name="Fionnuala Carter" userId="S::fionnuala.carter@aes.cdetb.ie::30def306-6b11-4aa5-b737-4ad9dca78ec3" providerId="AD" clId="Web-{CB070DEE-96E4-C153-8086-08ECA6DDAEA0}"/>
    <pc:docChg chg="addSld modSld">
      <pc:chgData name="Fionnuala Carter" userId="S::fionnuala.carter@aes.cdetb.ie::30def306-6b11-4aa5-b737-4ad9dca78ec3" providerId="AD" clId="Web-{CB070DEE-96E4-C153-8086-08ECA6DDAEA0}" dt="2021-05-27T07:25:44.020" v="204" actId="20577"/>
      <pc:docMkLst>
        <pc:docMk/>
      </pc:docMkLst>
      <pc:sldChg chg="addSp delSp modSp add replId">
        <pc:chgData name="Fionnuala Carter" userId="S::fionnuala.carter@aes.cdetb.ie::30def306-6b11-4aa5-b737-4ad9dca78ec3" providerId="AD" clId="Web-{CB070DEE-96E4-C153-8086-08ECA6DDAEA0}" dt="2021-05-27T07:25:44.020" v="204" actId="20577"/>
        <pc:sldMkLst>
          <pc:docMk/>
          <pc:sldMk cId="3692158321" sldId="351"/>
        </pc:sldMkLst>
        <pc:spChg chg="del">
          <ac:chgData name="Fionnuala Carter" userId="S::fionnuala.carter@aes.cdetb.ie::30def306-6b11-4aa5-b737-4ad9dca78ec3" providerId="AD" clId="Web-{CB070DEE-96E4-C153-8086-08ECA6DDAEA0}" dt="2021-05-27T07:20:02.372" v="3"/>
          <ac:spMkLst>
            <pc:docMk/>
            <pc:sldMk cId="3692158321" sldId="351"/>
            <ac:spMk id="2" creationId="{163889FF-6300-4476-AE39-077696A47C9D}"/>
          </ac:spMkLst>
        </pc:spChg>
        <pc:spChg chg="del">
          <ac:chgData name="Fionnuala Carter" userId="S::fionnuala.carter@aes.cdetb.ie::30def306-6b11-4aa5-b737-4ad9dca78ec3" providerId="AD" clId="Web-{CB070DEE-96E4-C153-8086-08ECA6DDAEA0}" dt="2021-05-27T07:19:44.121" v="1"/>
          <ac:spMkLst>
            <pc:docMk/>
            <pc:sldMk cId="3692158321" sldId="351"/>
            <ac:spMk id="3" creationId="{E938819B-9615-4348-827B-8F1E28D22A49}"/>
          </ac:spMkLst>
        </pc:spChg>
        <pc:spChg chg="add del mod">
          <ac:chgData name="Fionnuala Carter" userId="S::fionnuala.carter@aes.cdetb.ie::30def306-6b11-4aa5-b737-4ad9dca78ec3" providerId="AD" clId="Web-{CB070DEE-96E4-C153-8086-08ECA6DDAEA0}" dt="2021-05-27T07:21:23.815" v="48"/>
          <ac:spMkLst>
            <pc:docMk/>
            <pc:sldMk cId="3692158321" sldId="351"/>
            <ac:spMk id="5" creationId="{01EDF25D-819C-4716-9671-D8E424857537}"/>
          </ac:spMkLst>
        </pc:spChg>
        <pc:spChg chg="add mod">
          <ac:chgData name="Fionnuala Carter" userId="S::fionnuala.carter@aes.cdetb.ie::30def306-6b11-4aa5-b737-4ad9dca78ec3" providerId="AD" clId="Web-{CB070DEE-96E4-C153-8086-08ECA6DDAEA0}" dt="2021-05-27T07:21:13.517" v="45" actId="20577"/>
          <ac:spMkLst>
            <pc:docMk/>
            <pc:sldMk cId="3692158321" sldId="351"/>
            <ac:spMk id="17" creationId="{47AC0352-9870-4DDF-8772-F047C54D08B3}"/>
          </ac:spMkLst>
        </pc:spChg>
        <pc:graphicFrameChg chg="add mod modGraphic">
          <ac:chgData name="Fionnuala Carter" userId="S::fionnuala.carter@aes.cdetb.ie::30def306-6b11-4aa5-b737-4ad9dca78ec3" providerId="AD" clId="Web-{CB070DEE-96E4-C153-8086-08ECA6DDAEA0}" dt="2021-05-27T07:25:44.020" v="204" actId="20577"/>
          <ac:graphicFrameMkLst>
            <pc:docMk/>
            <pc:sldMk cId="3692158321" sldId="351"/>
            <ac:graphicFrameMk id="7" creationId="{261819E4-C856-4BC3-AC3C-5D428FF7D2D5}"/>
          </ac:graphicFrameMkLst>
        </pc:graphicFrameChg>
      </pc:sldChg>
    </pc:docChg>
  </pc:docChgLst>
  <pc:docChgLst>
    <pc:chgData name="Fionnuala Carter" userId="S::fionnuala.carter@aes.cdetb.ie::30def306-6b11-4aa5-b737-4ad9dca78ec3" providerId="AD" clId="Web-{76A3FB97-EFE6-1CF3-5ADB-519A724B8B0E}"/>
    <pc:docChg chg="modSld">
      <pc:chgData name="Fionnuala Carter" userId="S::fionnuala.carter@aes.cdetb.ie::30def306-6b11-4aa5-b737-4ad9dca78ec3" providerId="AD" clId="Web-{76A3FB97-EFE6-1CF3-5ADB-519A724B8B0E}" dt="2021-05-24T09:52:17.642" v="0"/>
      <pc:docMkLst>
        <pc:docMk/>
      </pc:docMkLst>
      <pc:sldChg chg="addSp">
        <pc:chgData name="Fionnuala Carter" userId="S::fionnuala.carter@aes.cdetb.ie::30def306-6b11-4aa5-b737-4ad9dca78ec3" providerId="AD" clId="Web-{76A3FB97-EFE6-1CF3-5ADB-519A724B8B0E}" dt="2021-05-24T09:52:17.642" v="0"/>
        <pc:sldMkLst>
          <pc:docMk/>
          <pc:sldMk cId="1539234504" sldId="256"/>
        </pc:sldMkLst>
        <pc:spChg chg="add">
          <ac:chgData name="Fionnuala Carter" userId="S::fionnuala.carter@aes.cdetb.ie::30def306-6b11-4aa5-b737-4ad9dca78ec3" providerId="AD" clId="Web-{76A3FB97-EFE6-1CF3-5ADB-519A724B8B0E}" dt="2021-05-24T09:52:17.642" v="0"/>
          <ac:spMkLst>
            <pc:docMk/>
            <pc:sldMk cId="1539234504" sldId="256"/>
            <ac:spMk id="5" creationId="{07FFCD9B-8003-4CD4-9FA4-EC3C1AEC7125}"/>
          </ac:spMkLst>
        </pc:spChg>
      </pc:sldChg>
    </pc:docChg>
  </pc:docChgLst>
  <pc:docChgLst>
    <pc:chgData name="Sharon Brabazon" userId="S::sharon.brabazon@aes.cdetb.ie::1349c98f-8999-4376-91ab-c9df9930166c" providerId="AD" clId="Web-{093C8C22-BBD8-4033-9900-5459EB0CB5B3}"/>
    <pc:docChg chg="addSld delSld modSld sldOrd">
      <pc:chgData name="Sharon Brabazon" userId="S::sharon.brabazon@aes.cdetb.ie::1349c98f-8999-4376-91ab-c9df9930166c" providerId="AD" clId="Web-{093C8C22-BBD8-4033-9900-5459EB0CB5B3}" dt="2021-03-24T15:32:56.455" v="139"/>
      <pc:docMkLst>
        <pc:docMk/>
      </pc:docMkLst>
      <pc:sldChg chg="del">
        <pc:chgData name="Sharon Brabazon" userId="S::sharon.brabazon@aes.cdetb.ie::1349c98f-8999-4376-91ab-c9df9930166c" providerId="AD" clId="Web-{093C8C22-BBD8-4033-9900-5459EB0CB5B3}" dt="2021-03-24T15:29:17.843" v="133"/>
        <pc:sldMkLst>
          <pc:docMk/>
          <pc:sldMk cId="4201173628" sldId="274"/>
        </pc:sldMkLst>
      </pc:sldChg>
      <pc:sldChg chg="modSp">
        <pc:chgData name="Sharon Brabazon" userId="S::sharon.brabazon@aes.cdetb.ie::1349c98f-8999-4376-91ab-c9df9930166c" providerId="AD" clId="Web-{093C8C22-BBD8-4033-9900-5459EB0CB5B3}" dt="2021-03-24T15:29:04.232" v="132" actId="1076"/>
        <pc:sldMkLst>
          <pc:docMk/>
          <pc:sldMk cId="1643199704" sldId="285"/>
        </pc:sldMkLst>
        <pc:spChg chg="mod">
          <ac:chgData name="Sharon Brabazon" userId="S::sharon.brabazon@aes.cdetb.ie::1349c98f-8999-4376-91ab-c9df9930166c" providerId="AD" clId="Web-{093C8C22-BBD8-4033-9900-5459EB0CB5B3}" dt="2021-03-24T15:28:48.543" v="129" actId="20577"/>
          <ac:spMkLst>
            <pc:docMk/>
            <pc:sldMk cId="1643199704" sldId="285"/>
            <ac:spMk id="4" creationId="{11592F2F-735F-4678-A1B6-C5C2F4E85DD3}"/>
          </ac:spMkLst>
        </pc:spChg>
        <pc:spChg chg="mod">
          <ac:chgData name="Sharon Brabazon" userId="S::sharon.brabazon@aes.cdetb.ie::1349c98f-8999-4376-91ab-c9df9930166c" providerId="AD" clId="Web-{093C8C22-BBD8-4033-9900-5459EB0CB5B3}" dt="2021-03-24T15:29:04.232" v="132" actId="1076"/>
          <ac:spMkLst>
            <pc:docMk/>
            <pc:sldMk cId="1643199704" sldId="285"/>
            <ac:spMk id="5" creationId="{48FEBB8F-9AB9-40EB-8AA4-2A9252733BF9}"/>
          </ac:spMkLst>
        </pc:spChg>
      </pc:sldChg>
      <pc:sldChg chg="delSp modSp del">
        <pc:chgData name="Sharon Brabazon" userId="S::sharon.brabazon@aes.cdetb.ie::1349c98f-8999-4376-91ab-c9df9930166c" providerId="AD" clId="Web-{093C8C22-BBD8-4033-9900-5459EB0CB5B3}" dt="2021-03-24T15:25:10.665" v="112"/>
        <pc:sldMkLst>
          <pc:docMk/>
          <pc:sldMk cId="1235919734" sldId="287"/>
        </pc:sldMkLst>
        <pc:spChg chg="del mod">
          <ac:chgData name="Sharon Brabazon" userId="S::sharon.brabazon@aes.cdetb.ie::1349c98f-8999-4376-91ab-c9df9930166c" providerId="AD" clId="Web-{093C8C22-BBD8-4033-9900-5459EB0CB5B3}" dt="2021-03-24T15:22:48.386" v="97"/>
          <ac:spMkLst>
            <pc:docMk/>
            <pc:sldMk cId="1235919734" sldId="287"/>
            <ac:spMk id="3" creationId="{B31A36AF-66FC-45E7-B83E-08D606641773}"/>
          </ac:spMkLst>
        </pc:spChg>
        <pc:spChg chg="mod">
          <ac:chgData name="Sharon Brabazon" userId="S::sharon.brabazon@aes.cdetb.ie::1349c98f-8999-4376-91ab-c9df9930166c" providerId="AD" clId="Web-{093C8C22-BBD8-4033-9900-5459EB0CB5B3}" dt="2021-03-24T15:23:33.172" v="106" actId="20577"/>
          <ac:spMkLst>
            <pc:docMk/>
            <pc:sldMk cId="1235919734" sldId="287"/>
            <ac:spMk id="4" creationId="{806D9870-FF1E-4B9B-AF35-739F33EDF23E}"/>
          </ac:spMkLst>
        </pc:spChg>
      </pc:sldChg>
      <pc:sldChg chg="modSp">
        <pc:chgData name="Sharon Brabazon" userId="S::sharon.brabazon@aes.cdetb.ie::1349c98f-8999-4376-91ab-c9df9930166c" providerId="AD" clId="Web-{093C8C22-BBD8-4033-9900-5459EB0CB5B3}" dt="2021-03-24T15:31:28.854" v="138" actId="20577"/>
        <pc:sldMkLst>
          <pc:docMk/>
          <pc:sldMk cId="2254416258" sldId="288"/>
        </pc:sldMkLst>
        <pc:spChg chg="mod">
          <ac:chgData name="Sharon Brabazon" userId="S::sharon.brabazon@aes.cdetb.ie::1349c98f-8999-4376-91ab-c9df9930166c" providerId="AD" clId="Web-{093C8C22-BBD8-4033-9900-5459EB0CB5B3}" dt="2021-03-24T15:25:41.043" v="113" actId="1076"/>
          <ac:spMkLst>
            <pc:docMk/>
            <pc:sldMk cId="2254416258" sldId="288"/>
            <ac:spMk id="2" creationId="{F347B3D7-89F4-4ADC-82D7-0879082DFFCC}"/>
          </ac:spMkLst>
        </pc:spChg>
        <pc:spChg chg="mod">
          <ac:chgData name="Sharon Brabazon" userId="S::sharon.brabazon@aes.cdetb.ie::1349c98f-8999-4376-91ab-c9df9930166c" providerId="AD" clId="Web-{093C8C22-BBD8-4033-9900-5459EB0CB5B3}" dt="2021-03-24T15:31:28.854" v="138" actId="20577"/>
          <ac:spMkLst>
            <pc:docMk/>
            <pc:sldMk cId="2254416258" sldId="288"/>
            <ac:spMk id="3" creationId="{9DA7D99E-D3BA-4905-B208-75C4AF283832}"/>
          </ac:spMkLst>
        </pc:spChg>
      </pc:sldChg>
      <pc:sldChg chg="modSp">
        <pc:chgData name="Sharon Brabazon" userId="S::sharon.brabazon@aes.cdetb.ie::1349c98f-8999-4376-91ab-c9df9930166c" providerId="AD" clId="Web-{093C8C22-BBD8-4033-9900-5459EB0CB5B3}" dt="2021-03-24T15:15:24.770" v="22" actId="1076"/>
        <pc:sldMkLst>
          <pc:docMk/>
          <pc:sldMk cId="185879685" sldId="289"/>
        </pc:sldMkLst>
        <pc:spChg chg="mod">
          <ac:chgData name="Sharon Brabazon" userId="S::sharon.brabazon@aes.cdetb.ie::1349c98f-8999-4376-91ab-c9df9930166c" providerId="AD" clId="Web-{093C8C22-BBD8-4033-9900-5459EB0CB5B3}" dt="2021-03-24T15:15:24.770" v="22" actId="1076"/>
          <ac:spMkLst>
            <pc:docMk/>
            <pc:sldMk cId="185879685" sldId="289"/>
            <ac:spMk id="3" creationId="{4C283F05-3EFC-4F07-9298-772FE8AFC2E1}"/>
          </ac:spMkLst>
        </pc:spChg>
        <pc:picChg chg="mod">
          <ac:chgData name="Sharon Brabazon" userId="S::sharon.brabazon@aes.cdetb.ie::1349c98f-8999-4376-91ab-c9df9930166c" providerId="AD" clId="Web-{093C8C22-BBD8-4033-9900-5459EB0CB5B3}" dt="2021-03-24T15:15:20.379" v="21" actId="1076"/>
          <ac:picMkLst>
            <pc:docMk/>
            <pc:sldMk cId="185879685" sldId="289"/>
            <ac:picMk id="6" creationId="{7CB0ABF5-B614-4BDF-B267-11D00CAD4A0C}"/>
          </ac:picMkLst>
        </pc:picChg>
      </pc:sldChg>
      <pc:sldChg chg="ord">
        <pc:chgData name="Sharon Brabazon" userId="S::sharon.brabazon@aes.cdetb.ie::1349c98f-8999-4376-91ab-c9df9930166c" providerId="AD" clId="Web-{093C8C22-BBD8-4033-9900-5459EB0CB5B3}" dt="2021-03-24T15:24:55.289" v="111"/>
        <pc:sldMkLst>
          <pc:docMk/>
          <pc:sldMk cId="1459288926" sldId="290"/>
        </pc:sldMkLst>
      </pc:sldChg>
      <pc:sldChg chg="new del">
        <pc:chgData name="Sharon Brabazon" userId="S::sharon.brabazon@aes.cdetb.ie::1349c98f-8999-4376-91ab-c9df9930166c" providerId="AD" clId="Web-{093C8C22-BBD8-4033-9900-5459EB0CB5B3}" dt="2021-03-24T15:32:56.455" v="139"/>
        <pc:sldMkLst>
          <pc:docMk/>
          <pc:sldMk cId="1838867811" sldId="291"/>
        </pc:sldMkLst>
      </pc:sldChg>
      <pc:sldChg chg="add ord">
        <pc:chgData name="Sharon Brabazon" userId="S::sharon.brabazon@aes.cdetb.ie::1349c98f-8999-4376-91ab-c9df9930166c" providerId="AD" clId="Web-{093C8C22-BBD8-4033-9900-5459EB0CB5B3}" dt="2021-03-24T15:13:11.587" v="2"/>
        <pc:sldMkLst>
          <pc:docMk/>
          <pc:sldMk cId="2001738853" sldId="292"/>
        </pc:sldMkLst>
      </pc:sldChg>
      <pc:sldChg chg="new del">
        <pc:chgData name="Sharon Brabazon" userId="S::sharon.brabazon@aes.cdetb.ie::1349c98f-8999-4376-91ab-c9df9930166c" providerId="AD" clId="Web-{093C8C22-BBD8-4033-9900-5459EB0CB5B3}" dt="2021-03-24T15:14:18.858" v="5"/>
        <pc:sldMkLst>
          <pc:docMk/>
          <pc:sldMk cId="1629590405" sldId="293"/>
        </pc:sldMkLst>
      </pc:sldChg>
      <pc:sldChg chg="add">
        <pc:chgData name="Sharon Brabazon" userId="S::sharon.brabazon@aes.cdetb.ie::1349c98f-8999-4376-91ab-c9df9930166c" providerId="AD" clId="Web-{093C8C22-BBD8-4033-9900-5459EB0CB5B3}" dt="2021-03-24T15:14:14.686" v="4"/>
        <pc:sldMkLst>
          <pc:docMk/>
          <pc:sldMk cId="3222957940" sldId="294"/>
        </pc:sldMkLst>
      </pc:sldChg>
      <pc:sldChg chg="new del">
        <pc:chgData name="Sharon Brabazon" userId="S::sharon.brabazon@aes.cdetb.ie::1349c98f-8999-4376-91ab-c9df9930166c" providerId="AD" clId="Web-{093C8C22-BBD8-4033-9900-5459EB0CB5B3}" dt="2021-03-24T15:16:49.152" v="25"/>
        <pc:sldMkLst>
          <pc:docMk/>
          <pc:sldMk cId="4227413120" sldId="295"/>
        </pc:sldMkLst>
      </pc:sldChg>
      <pc:sldChg chg="addSp delSp modSp add ord">
        <pc:chgData name="Sharon Brabazon" userId="S::sharon.brabazon@aes.cdetb.ie::1349c98f-8999-4376-91ab-c9df9930166c" providerId="AD" clId="Web-{093C8C22-BBD8-4033-9900-5459EB0CB5B3}" dt="2021-03-24T15:30:23.802" v="137" actId="20577"/>
        <pc:sldMkLst>
          <pc:docMk/>
          <pc:sldMk cId="758550766" sldId="296"/>
        </pc:sldMkLst>
        <pc:spChg chg="add mod">
          <ac:chgData name="Sharon Brabazon" userId="S::sharon.brabazon@aes.cdetb.ie::1349c98f-8999-4376-91ab-c9df9930166c" providerId="AD" clId="Web-{093C8C22-BBD8-4033-9900-5459EB0CB5B3}" dt="2021-03-24T15:20:02.747" v="75" actId="20577"/>
          <ac:spMkLst>
            <pc:docMk/>
            <pc:sldMk cId="758550766" sldId="296"/>
            <ac:spMk id="2" creationId="{E9095744-8B07-400E-B321-9AAA0C4EC4AB}"/>
          </ac:spMkLst>
        </pc:spChg>
        <pc:spChg chg="mod">
          <ac:chgData name="Sharon Brabazon" userId="S::sharon.brabazon@aes.cdetb.ie::1349c98f-8999-4376-91ab-c9df9930166c" providerId="AD" clId="Web-{093C8C22-BBD8-4033-9900-5459EB0CB5B3}" dt="2021-03-24T15:30:23.802" v="137" actId="20577"/>
          <ac:spMkLst>
            <pc:docMk/>
            <pc:sldMk cId="758550766" sldId="296"/>
            <ac:spMk id="4" creationId="{209286B5-42DD-4362-AC1B-0E74689FFF91}"/>
          </ac:spMkLst>
        </pc:spChg>
        <pc:spChg chg="del mod">
          <ac:chgData name="Sharon Brabazon" userId="S::sharon.brabazon@aes.cdetb.ie::1349c98f-8999-4376-91ab-c9df9930166c" providerId="AD" clId="Web-{093C8C22-BBD8-4033-9900-5459EB0CB5B3}" dt="2021-03-24T15:19:47.730" v="70"/>
          <ac:spMkLst>
            <pc:docMk/>
            <pc:sldMk cId="758550766" sldId="296"/>
            <ac:spMk id="5" creationId="{51E8F590-D18A-4EC8-A14D-526BD4E5266B}"/>
          </ac:spMkLst>
        </pc:spChg>
      </pc:sldChg>
      <pc:sldChg chg="add ord">
        <pc:chgData name="Sharon Brabazon" userId="S::sharon.brabazon@aes.cdetb.ie::1349c98f-8999-4376-91ab-c9df9930166c" providerId="AD" clId="Web-{093C8C22-BBD8-4033-9900-5459EB0CB5B3}" dt="2021-03-24T15:26:29.688" v="116"/>
        <pc:sldMkLst>
          <pc:docMk/>
          <pc:sldMk cId="3849008999" sldId="297"/>
        </pc:sldMkLst>
      </pc:sldChg>
      <pc:sldChg chg="new del">
        <pc:chgData name="Sharon Brabazon" userId="S::sharon.brabazon@aes.cdetb.ie::1349c98f-8999-4376-91ab-c9df9930166c" providerId="AD" clId="Web-{093C8C22-BBD8-4033-9900-5459EB0CB5B3}" dt="2021-03-24T15:28:01.696" v="119"/>
        <pc:sldMkLst>
          <pc:docMk/>
          <pc:sldMk cId="2464002662" sldId="298"/>
        </pc:sldMkLst>
      </pc:sldChg>
      <pc:sldChg chg="add">
        <pc:chgData name="Sharon Brabazon" userId="S::sharon.brabazon@aes.cdetb.ie::1349c98f-8999-4376-91ab-c9df9930166c" providerId="AD" clId="Web-{093C8C22-BBD8-4033-9900-5459EB0CB5B3}" dt="2021-03-24T15:27:59.149" v="118"/>
        <pc:sldMkLst>
          <pc:docMk/>
          <pc:sldMk cId="2881544218" sldId="299"/>
        </pc:sldMkLst>
      </pc:sldChg>
    </pc:docChg>
  </pc:docChgLst>
  <pc:docChgLst>
    <pc:chgData name="Fionnuala Carter" userId="S::fionnuala.carter@aes.cdetb.ie::30def306-6b11-4aa5-b737-4ad9dca78ec3" providerId="AD" clId="Web-{ABB8AA91-F655-0296-3CB1-ABD8D04F6249}"/>
    <pc:docChg chg="modSld">
      <pc:chgData name="Fionnuala Carter" userId="S::fionnuala.carter@aes.cdetb.ie::30def306-6b11-4aa5-b737-4ad9dca78ec3" providerId="AD" clId="Web-{ABB8AA91-F655-0296-3CB1-ABD8D04F6249}" dt="2021-04-19T15:40:11.117" v="2" actId="20577"/>
      <pc:docMkLst>
        <pc:docMk/>
      </pc:docMkLst>
      <pc:sldChg chg="modSp">
        <pc:chgData name="Fionnuala Carter" userId="S::fionnuala.carter@aes.cdetb.ie::30def306-6b11-4aa5-b737-4ad9dca78ec3" providerId="AD" clId="Web-{ABB8AA91-F655-0296-3CB1-ABD8D04F6249}" dt="2021-04-19T15:40:11.117" v="2" actId="20577"/>
        <pc:sldMkLst>
          <pc:docMk/>
          <pc:sldMk cId="1176908264" sldId="262"/>
        </pc:sldMkLst>
        <pc:spChg chg="mod">
          <ac:chgData name="Fionnuala Carter" userId="S::fionnuala.carter@aes.cdetb.ie::30def306-6b11-4aa5-b737-4ad9dca78ec3" providerId="AD" clId="Web-{ABB8AA91-F655-0296-3CB1-ABD8D04F6249}" dt="2021-04-19T15:40:11.117" v="2" actId="20577"/>
          <ac:spMkLst>
            <pc:docMk/>
            <pc:sldMk cId="1176908264" sldId="262"/>
            <ac:spMk id="3" creationId="{AE751450-E4B0-40B4-A81E-B06B02E96646}"/>
          </ac:spMkLst>
        </pc:spChg>
      </pc:sldChg>
    </pc:docChg>
  </pc:docChgLst>
  <pc:docChgLst>
    <pc:chgData name="Fionnuala Carter" userId="S::fionnuala.carter@aes.cdetb.ie::30def306-6b11-4aa5-b737-4ad9dca78ec3" providerId="AD" clId="Web-{A10BC19F-20E4-2000-DF8A-D87CB67132C5}"/>
    <pc:docChg chg="modSld sldOrd">
      <pc:chgData name="Fionnuala Carter" userId="S::fionnuala.carter@aes.cdetb.ie::30def306-6b11-4aa5-b737-4ad9dca78ec3" providerId="AD" clId="Web-{A10BC19F-20E4-2000-DF8A-D87CB67132C5}" dt="2021-04-23T12:55:27.118" v="571" actId="20577"/>
      <pc:docMkLst>
        <pc:docMk/>
      </pc:docMkLst>
      <pc:sldChg chg="modSp">
        <pc:chgData name="Fionnuala Carter" userId="S::fionnuala.carter@aes.cdetb.ie::30def306-6b11-4aa5-b737-4ad9dca78ec3" providerId="AD" clId="Web-{A10BC19F-20E4-2000-DF8A-D87CB67132C5}" dt="2021-04-23T12:02:31.239" v="26" actId="1076"/>
        <pc:sldMkLst>
          <pc:docMk/>
          <pc:sldMk cId="1176908264" sldId="262"/>
        </pc:sldMkLst>
        <pc:spChg chg="mod">
          <ac:chgData name="Fionnuala Carter" userId="S::fionnuala.carter@aes.cdetb.ie::30def306-6b11-4aa5-b737-4ad9dca78ec3" providerId="AD" clId="Web-{A10BC19F-20E4-2000-DF8A-D87CB67132C5}" dt="2021-04-23T12:02:12.083" v="21" actId="1076"/>
          <ac:spMkLst>
            <pc:docMk/>
            <pc:sldMk cId="1176908264" sldId="262"/>
            <ac:spMk id="3" creationId="{AE751450-E4B0-40B4-A81E-B06B02E96646}"/>
          </ac:spMkLst>
        </pc:spChg>
        <pc:spChg chg="mod">
          <ac:chgData name="Fionnuala Carter" userId="S::fionnuala.carter@aes.cdetb.ie::30def306-6b11-4aa5-b737-4ad9dca78ec3" providerId="AD" clId="Web-{A10BC19F-20E4-2000-DF8A-D87CB67132C5}" dt="2021-04-23T12:02:16.645" v="22" actId="1076"/>
          <ac:spMkLst>
            <pc:docMk/>
            <pc:sldMk cId="1176908264" sldId="262"/>
            <ac:spMk id="5" creationId="{A35DC91B-7764-4573-B810-30A896DCD257}"/>
          </ac:spMkLst>
        </pc:spChg>
        <pc:picChg chg="mod">
          <ac:chgData name="Fionnuala Carter" userId="S::fionnuala.carter@aes.cdetb.ie::30def306-6b11-4aa5-b737-4ad9dca78ec3" providerId="AD" clId="Web-{A10BC19F-20E4-2000-DF8A-D87CB67132C5}" dt="2021-04-23T12:02:20.646" v="23" actId="1076"/>
          <ac:picMkLst>
            <pc:docMk/>
            <pc:sldMk cId="1176908264" sldId="262"/>
            <ac:picMk id="5124" creationId="{BAC58F04-CCC1-435E-8C36-4C046F7AD4D4}"/>
          </ac:picMkLst>
        </pc:picChg>
        <pc:picChg chg="mod">
          <ac:chgData name="Fionnuala Carter" userId="S::fionnuala.carter@aes.cdetb.ie::30def306-6b11-4aa5-b737-4ad9dca78ec3" providerId="AD" clId="Web-{A10BC19F-20E4-2000-DF8A-D87CB67132C5}" dt="2021-04-23T12:02:23.458" v="24" actId="1076"/>
          <ac:picMkLst>
            <pc:docMk/>
            <pc:sldMk cId="1176908264" sldId="262"/>
            <ac:picMk id="5126" creationId="{A0156F9D-532F-4A6E-8973-B8123C918484}"/>
          </ac:picMkLst>
        </pc:picChg>
        <pc:picChg chg="mod">
          <ac:chgData name="Fionnuala Carter" userId="S::fionnuala.carter@aes.cdetb.ie::30def306-6b11-4aa5-b737-4ad9dca78ec3" providerId="AD" clId="Web-{A10BC19F-20E4-2000-DF8A-D87CB67132C5}" dt="2021-04-23T12:02:27.396" v="25" actId="1076"/>
          <ac:picMkLst>
            <pc:docMk/>
            <pc:sldMk cId="1176908264" sldId="262"/>
            <ac:picMk id="5128" creationId="{8D9D45CB-15A9-411B-8D80-A0715F557D38}"/>
          </ac:picMkLst>
        </pc:picChg>
        <pc:picChg chg="mod">
          <ac:chgData name="Fionnuala Carter" userId="S::fionnuala.carter@aes.cdetb.ie::30def306-6b11-4aa5-b737-4ad9dca78ec3" providerId="AD" clId="Web-{A10BC19F-20E4-2000-DF8A-D87CB67132C5}" dt="2021-04-23T12:02:31.239" v="26" actId="1076"/>
          <ac:picMkLst>
            <pc:docMk/>
            <pc:sldMk cId="1176908264" sldId="262"/>
            <ac:picMk id="5130" creationId="{A7C635C1-DD65-4E49-8F85-EE5BD08E533D}"/>
          </ac:picMkLst>
        </pc:picChg>
      </pc:sldChg>
      <pc:sldChg chg="modSp">
        <pc:chgData name="Fionnuala Carter" userId="S::fionnuala.carter@aes.cdetb.ie::30def306-6b11-4aa5-b737-4ad9dca78ec3" providerId="AD" clId="Web-{A10BC19F-20E4-2000-DF8A-D87CB67132C5}" dt="2021-04-23T12:37:47.341" v="499" actId="20577"/>
        <pc:sldMkLst>
          <pc:docMk/>
          <pc:sldMk cId="3182437231" sldId="263"/>
        </pc:sldMkLst>
        <pc:spChg chg="mod">
          <ac:chgData name="Fionnuala Carter" userId="S::fionnuala.carter@aes.cdetb.ie::30def306-6b11-4aa5-b737-4ad9dca78ec3" providerId="AD" clId="Web-{A10BC19F-20E4-2000-DF8A-D87CB67132C5}" dt="2021-04-23T12:01:46.817" v="20" actId="1076"/>
          <ac:spMkLst>
            <pc:docMk/>
            <pc:sldMk cId="3182437231" sldId="263"/>
            <ac:spMk id="4" creationId="{B56D3980-B88B-416C-8B21-A39FDEFA7AAC}"/>
          </ac:spMkLst>
        </pc:spChg>
        <pc:spChg chg="mod">
          <ac:chgData name="Fionnuala Carter" userId="S::fionnuala.carter@aes.cdetb.ie::30def306-6b11-4aa5-b737-4ad9dca78ec3" providerId="AD" clId="Web-{A10BC19F-20E4-2000-DF8A-D87CB67132C5}" dt="2021-04-23T12:37:47.341" v="499" actId="20577"/>
          <ac:spMkLst>
            <pc:docMk/>
            <pc:sldMk cId="3182437231" sldId="263"/>
            <ac:spMk id="6" creationId="{358E1632-23A8-4A17-BD44-673846D1940C}"/>
          </ac:spMkLst>
        </pc:spChg>
      </pc:sldChg>
      <pc:sldChg chg="modSp ord">
        <pc:chgData name="Fionnuala Carter" userId="S::fionnuala.carter@aes.cdetb.ie::30def306-6b11-4aa5-b737-4ad9dca78ec3" providerId="AD" clId="Web-{A10BC19F-20E4-2000-DF8A-D87CB67132C5}" dt="2021-04-23T12:43:09.532" v="500"/>
        <pc:sldMkLst>
          <pc:docMk/>
          <pc:sldMk cId="2273674001" sldId="264"/>
        </pc:sldMkLst>
        <pc:picChg chg="mod">
          <ac:chgData name="Fionnuala Carter" userId="S::fionnuala.carter@aes.cdetb.ie::30def306-6b11-4aa5-b737-4ad9dca78ec3" providerId="AD" clId="Web-{A10BC19F-20E4-2000-DF8A-D87CB67132C5}" dt="2021-04-23T12:37:32.387" v="498" actId="1076"/>
          <ac:picMkLst>
            <pc:docMk/>
            <pc:sldMk cId="2273674001" sldId="264"/>
            <ac:picMk id="6146" creationId="{2AA8440F-6162-404F-9170-FEE9AAC119F2}"/>
          </ac:picMkLst>
        </pc:picChg>
      </pc:sldChg>
      <pc:sldChg chg="modSp">
        <pc:chgData name="Fionnuala Carter" userId="S::fionnuala.carter@aes.cdetb.ie::30def306-6b11-4aa5-b737-4ad9dca78ec3" providerId="AD" clId="Web-{A10BC19F-20E4-2000-DF8A-D87CB67132C5}" dt="2021-04-23T12:18:53.735" v="371" actId="1076"/>
        <pc:sldMkLst>
          <pc:docMk/>
          <pc:sldMk cId="3503875169" sldId="265"/>
        </pc:sldMkLst>
        <pc:spChg chg="mod">
          <ac:chgData name="Fionnuala Carter" userId="S::fionnuala.carter@aes.cdetb.ie::30def306-6b11-4aa5-b737-4ad9dca78ec3" providerId="AD" clId="Web-{A10BC19F-20E4-2000-DF8A-D87CB67132C5}" dt="2021-04-23T12:18:53.735" v="371" actId="1076"/>
          <ac:spMkLst>
            <pc:docMk/>
            <pc:sldMk cId="3503875169" sldId="265"/>
            <ac:spMk id="5" creationId="{B9B7C3C5-D295-4B8F-A5E6-C252D06817B2}"/>
          </ac:spMkLst>
        </pc:spChg>
        <pc:spChg chg="mod">
          <ac:chgData name="Fionnuala Carter" userId="S::fionnuala.carter@aes.cdetb.ie::30def306-6b11-4aa5-b737-4ad9dca78ec3" providerId="AD" clId="Web-{A10BC19F-20E4-2000-DF8A-D87CB67132C5}" dt="2021-04-23T12:16:01.999" v="332" actId="1076"/>
          <ac:spMkLst>
            <pc:docMk/>
            <pc:sldMk cId="3503875169" sldId="265"/>
            <ac:spMk id="7" creationId="{4E513FFF-7017-4155-8456-4E8F5B7240F3}"/>
          </ac:spMkLst>
        </pc:spChg>
      </pc:sldChg>
      <pc:sldChg chg="modSp">
        <pc:chgData name="Fionnuala Carter" userId="S::fionnuala.carter@aes.cdetb.ie::30def306-6b11-4aa5-b737-4ad9dca78ec3" providerId="AD" clId="Web-{A10BC19F-20E4-2000-DF8A-D87CB67132C5}" dt="2021-04-23T12:22:27.425" v="402" actId="20577"/>
        <pc:sldMkLst>
          <pc:docMk/>
          <pc:sldMk cId="867915259" sldId="266"/>
        </pc:sldMkLst>
        <pc:spChg chg="mod">
          <ac:chgData name="Fionnuala Carter" userId="S::fionnuala.carter@aes.cdetb.ie::30def306-6b11-4aa5-b737-4ad9dca78ec3" providerId="AD" clId="Web-{A10BC19F-20E4-2000-DF8A-D87CB67132C5}" dt="2021-04-23T12:22:27.425" v="402" actId="20577"/>
          <ac:spMkLst>
            <pc:docMk/>
            <pc:sldMk cId="867915259" sldId="266"/>
            <ac:spMk id="4" creationId="{7BD2026D-5FBA-4C23-AE78-7B738020A37A}"/>
          </ac:spMkLst>
        </pc:spChg>
        <pc:spChg chg="mod">
          <ac:chgData name="Fionnuala Carter" userId="S::fionnuala.carter@aes.cdetb.ie::30def306-6b11-4aa5-b737-4ad9dca78ec3" providerId="AD" clId="Web-{A10BC19F-20E4-2000-DF8A-D87CB67132C5}" dt="2021-04-23T12:09:10.369" v="162" actId="1076"/>
          <ac:spMkLst>
            <pc:docMk/>
            <pc:sldMk cId="867915259" sldId="266"/>
            <ac:spMk id="6" creationId="{212442E0-F4BA-4CCE-84B9-2A2F63BCD40E}"/>
          </ac:spMkLst>
        </pc:spChg>
      </pc:sldChg>
      <pc:sldChg chg="modSp">
        <pc:chgData name="Fionnuala Carter" userId="S::fionnuala.carter@aes.cdetb.ie::30def306-6b11-4aa5-b737-4ad9dca78ec3" providerId="AD" clId="Web-{A10BC19F-20E4-2000-DF8A-D87CB67132C5}" dt="2021-04-23T12:20:47.549" v="398" actId="14100"/>
        <pc:sldMkLst>
          <pc:docMk/>
          <pc:sldMk cId="934949207" sldId="267"/>
        </pc:sldMkLst>
        <pc:spChg chg="mod">
          <ac:chgData name="Fionnuala Carter" userId="S::fionnuala.carter@aes.cdetb.ie::30def306-6b11-4aa5-b737-4ad9dca78ec3" providerId="AD" clId="Web-{A10BC19F-20E4-2000-DF8A-D87CB67132C5}" dt="2021-04-23T12:20:47.549" v="398" actId="14100"/>
          <ac:spMkLst>
            <pc:docMk/>
            <pc:sldMk cId="934949207" sldId="267"/>
            <ac:spMk id="4" creationId="{9C5C0F87-5E0E-4EC0-A6D8-DE0B70306327}"/>
          </ac:spMkLst>
        </pc:spChg>
        <pc:spChg chg="mod">
          <ac:chgData name="Fionnuala Carter" userId="S::fionnuala.carter@aes.cdetb.ie::30def306-6b11-4aa5-b737-4ad9dca78ec3" providerId="AD" clId="Web-{A10BC19F-20E4-2000-DF8A-D87CB67132C5}" dt="2021-04-23T12:19:44.985" v="372" actId="1076"/>
          <ac:spMkLst>
            <pc:docMk/>
            <pc:sldMk cId="934949207" sldId="267"/>
            <ac:spMk id="6" creationId="{36F4B3CD-E7DE-44E2-8AC0-21B43EF2C8B6}"/>
          </ac:spMkLst>
        </pc:spChg>
      </pc:sldChg>
      <pc:sldChg chg="modSp">
        <pc:chgData name="Fionnuala Carter" userId="S::fionnuala.carter@aes.cdetb.ie::30def306-6b11-4aa5-b737-4ad9dca78ec3" providerId="AD" clId="Web-{A10BC19F-20E4-2000-DF8A-D87CB67132C5}" dt="2021-04-23T12:25:56.568" v="462" actId="20577"/>
        <pc:sldMkLst>
          <pc:docMk/>
          <pc:sldMk cId="1731081795" sldId="268"/>
        </pc:sldMkLst>
        <pc:spChg chg="mod">
          <ac:chgData name="Fionnuala Carter" userId="S::fionnuala.carter@aes.cdetb.ie::30def306-6b11-4aa5-b737-4ad9dca78ec3" providerId="AD" clId="Web-{A10BC19F-20E4-2000-DF8A-D87CB67132C5}" dt="2021-04-23T12:25:56.568" v="462" actId="20577"/>
          <ac:spMkLst>
            <pc:docMk/>
            <pc:sldMk cId="1731081795" sldId="268"/>
            <ac:spMk id="6" creationId="{B40516D9-D0FC-474F-8CE0-C32FC283502B}"/>
          </ac:spMkLst>
        </pc:spChg>
      </pc:sldChg>
      <pc:sldChg chg="modSp ord">
        <pc:chgData name="Fionnuala Carter" userId="S::fionnuala.carter@aes.cdetb.ie::30def306-6b11-4aa5-b737-4ad9dca78ec3" providerId="AD" clId="Web-{A10BC19F-20E4-2000-DF8A-D87CB67132C5}" dt="2021-04-23T12:49:29.739" v="515" actId="14100"/>
        <pc:sldMkLst>
          <pc:docMk/>
          <pc:sldMk cId="3630372520" sldId="269"/>
        </pc:sldMkLst>
        <pc:picChg chg="mod">
          <ac:chgData name="Fionnuala Carter" userId="S::fionnuala.carter@aes.cdetb.ie::30def306-6b11-4aa5-b737-4ad9dca78ec3" providerId="AD" clId="Web-{A10BC19F-20E4-2000-DF8A-D87CB67132C5}" dt="2021-04-23T12:49:29.739" v="515" actId="14100"/>
          <ac:picMkLst>
            <pc:docMk/>
            <pc:sldMk cId="3630372520" sldId="269"/>
            <ac:picMk id="5" creationId="{5984A5D7-2927-4BA5-B4F7-D64D944752B0}"/>
          </ac:picMkLst>
        </pc:picChg>
      </pc:sldChg>
      <pc:sldChg chg="modSp">
        <pc:chgData name="Fionnuala Carter" userId="S::fionnuala.carter@aes.cdetb.ie::30def306-6b11-4aa5-b737-4ad9dca78ec3" providerId="AD" clId="Web-{A10BC19F-20E4-2000-DF8A-D87CB67132C5}" dt="2021-04-23T12:47:22.050" v="513" actId="20577"/>
        <pc:sldMkLst>
          <pc:docMk/>
          <pc:sldMk cId="2971210560" sldId="270"/>
        </pc:sldMkLst>
        <pc:spChg chg="mod">
          <ac:chgData name="Fionnuala Carter" userId="S::fionnuala.carter@aes.cdetb.ie::30def306-6b11-4aa5-b737-4ad9dca78ec3" providerId="AD" clId="Web-{A10BC19F-20E4-2000-DF8A-D87CB67132C5}" dt="2021-04-23T12:47:22.050" v="513" actId="20577"/>
          <ac:spMkLst>
            <pc:docMk/>
            <pc:sldMk cId="2971210560" sldId="270"/>
            <ac:spMk id="4" creationId="{84C8FA48-54E4-4519-936D-B25FE8E3B0B3}"/>
          </ac:spMkLst>
        </pc:spChg>
      </pc:sldChg>
      <pc:sldChg chg="modSp">
        <pc:chgData name="Fionnuala Carter" userId="S::fionnuala.carter@aes.cdetb.ie::30def306-6b11-4aa5-b737-4ad9dca78ec3" providerId="AD" clId="Web-{A10BC19F-20E4-2000-DF8A-D87CB67132C5}" dt="2021-04-23T12:29:31.492" v="487" actId="1076"/>
        <pc:sldMkLst>
          <pc:docMk/>
          <pc:sldMk cId="1454087401" sldId="271"/>
        </pc:sldMkLst>
        <pc:spChg chg="mod">
          <ac:chgData name="Fionnuala Carter" userId="S::fionnuala.carter@aes.cdetb.ie::30def306-6b11-4aa5-b737-4ad9dca78ec3" providerId="AD" clId="Web-{A10BC19F-20E4-2000-DF8A-D87CB67132C5}" dt="2021-04-23T12:29:31.492" v="487" actId="1076"/>
          <ac:spMkLst>
            <pc:docMk/>
            <pc:sldMk cId="1454087401" sldId="271"/>
            <ac:spMk id="4" creationId="{CC746096-2503-4A26-B995-2ECB8656587A}"/>
          </ac:spMkLst>
        </pc:spChg>
      </pc:sldChg>
      <pc:sldChg chg="modSp">
        <pc:chgData name="Fionnuala Carter" userId="S::fionnuala.carter@aes.cdetb.ie::30def306-6b11-4aa5-b737-4ad9dca78ec3" providerId="AD" clId="Web-{A10BC19F-20E4-2000-DF8A-D87CB67132C5}" dt="2021-04-23T12:54:59.180" v="569" actId="20577"/>
        <pc:sldMkLst>
          <pc:docMk/>
          <pc:sldMk cId="281378235" sldId="275"/>
        </pc:sldMkLst>
        <pc:spChg chg="mod">
          <ac:chgData name="Fionnuala Carter" userId="S::fionnuala.carter@aes.cdetb.ie::30def306-6b11-4aa5-b737-4ad9dca78ec3" providerId="AD" clId="Web-{A10BC19F-20E4-2000-DF8A-D87CB67132C5}" dt="2021-04-23T12:54:59.180" v="569" actId="20577"/>
          <ac:spMkLst>
            <pc:docMk/>
            <pc:sldMk cId="281378235" sldId="275"/>
            <ac:spMk id="6" creationId="{F86E8DCA-91D5-40D2-9149-CD0327FB2D1C}"/>
          </ac:spMkLst>
        </pc:spChg>
      </pc:sldChg>
      <pc:sldChg chg="modSp">
        <pc:chgData name="Fionnuala Carter" userId="S::fionnuala.carter@aes.cdetb.ie::30def306-6b11-4aa5-b737-4ad9dca78ec3" providerId="AD" clId="Web-{A10BC19F-20E4-2000-DF8A-D87CB67132C5}" dt="2021-04-23T12:29:42.398" v="488" actId="20577"/>
        <pc:sldMkLst>
          <pc:docMk/>
          <pc:sldMk cId="3287532932" sldId="300"/>
        </pc:sldMkLst>
        <pc:spChg chg="mod">
          <ac:chgData name="Fionnuala Carter" userId="S::fionnuala.carter@aes.cdetb.ie::30def306-6b11-4aa5-b737-4ad9dca78ec3" providerId="AD" clId="Web-{A10BC19F-20E4-2000-DF8A-D87CB67132C5}" dt="2021-04-23T12:29:42.398" v="488" actId="20577"/>
          <ac:spMkLst>
            <pc:docMk/>
            <pc:sldMk cId="3287532932" sldId="300"/>
            <ac:spMk id="1249" creationId="{7B8113A3-9E45-4643-9280-2808BA680AEB}"/>
          </ac:spMkLst>
        </pc:spChg>
      </pc:sldChg>
      <pc:sldChg chg="modSp">
        <pc:chgData name="Fionnuala Carter" userId="S::fionnuala.carter@aes.cdetb.ie::30def306-6b11-4aa5-b737-4ad9dca78ec3" providerId="AD" clId="Web-{A10BC19F-20E4-2000-DF8A-D87CB67132C5}" dt="2021-04-23T12:30:53.633" v="492" actId="1076"/>
        <pc:sldMkLst>
          <pc:docMk/>
          <pc:sldMk cId="2250492401" sldId="301"/>
        </pc:sldMkLst>
        <pc:spChg chg="mod">
          <ac:chgData name="Fionnuala Carter" userId="S::fionnuala.carter@aes.cdetb.ie::30def306-6b11-4aa5-b737-4ad9dca78ec3" providerId="AD" clId="Web-{A10BC19F-20E4-2000-DF8A-D87CB67132C5}" dt="2021-04-23T12:30:53.633" v="492" actId="1076"/>
          <ac:spMkLst>
            <pc:docMk/>
            <pc:sldMk cId="2250492401" sldId="301"/>
            <ac:spMk id="1837" creationId="{DE602318-D913-4015-A839-C0B18C519731}"/>
          </ac:spMkLst>
        </pc:spChg>
      </pc:sldChg>
      <pc:sldChg chg="modSp">
        <pc:chgData name="Fionnuala Carter" userId="S::fionnuala.carter@aes.cdetb.ie::30def306-6b11-4aa5-b737-4ad9dca78ec3" providerId="AD" clId="Web-{A10BC19F-20E4-2000-DF8A-D87CB67132C5}" dt="2021-04-23T12:55:27.118" v="571" actId="20577"/>
        <pc:sldMkLst>
          <pc:docMk/>
          <pc:sldMk cId="151136084" sldId="304"/>
        </pc:sldMkLst>
        <pc:spChg chg="mod">
          <ac:chgData name="Fionnuala Carter" userId="S::fionnuala.carter@aes.cdetb.ie::30def306-6b11-4aa5-b737-4ad9dca78ec3" providerId="AD" clId="Web-{A10BC19F-20E4-2000-DF8A-D87CB67132C5}" dt="2021-04-23T12:55:27.118" v="571" actId="20577"/>
          <ac:spMkLst>
            <pc:docMk/>
            <pc:sldMk cId="151136084" sldId="304"/>
            <ac:spMk id="3" creationId="{7DF82775-636C-4260-BED2-F5BC5B648040}"/>
          </ac:spMkLst>
        </pc:spChg>
        <pc:spChg chg="mod">
          <ac:chgData name="Fionnuala Carter" userId="S::fionnuala.carter@aes.cdetb.ie::30def306-6b11-4aa5-b737-4ad9dca78ec3" providerId="AD" clId="Web-{A10BC19F-20E4-2000-DF8A-D87CB67132C5}" dt="2021-04-23T12:55:15.243" v="570" actId="20577"/>
          <ac:spMkLst>
            <pc:docMk/>
            <pc:sldMk cId="151136084" sldId="304"/>
            <ac:spMk id="6" creationId="{F86E8DCA-91D5-40D2-9149-CD0327FB2D1C}"/>
          </ac:spMkLst>
        </pc:spChg>
      </pc:sldChg>
    </pc:docChg>
  </pc:docChgLst>
  <pc:docChgLst>
    <pc:chgData name="Fionnuala Carter" userId="S::fionnuala.carter@aes.cdetb.ie::30def306-6b11-4aa5-b737-4ad9dca78ec3" providerId="AD" clId="Web-{19E5D036-2174-0ED4-3BB1-FCDBBF73629E}"/>
    <pc:docChg chg="delSld modSld">
      <pc:chgData name="Fionnuala Carter" userId="S::fionnuala.carter@aes.cdetb.ie::30def306-6b11-4aa5-b737-4ad9dca78ec3" providerId="AD" clId="Web-{19E5D036-2174-0ED4-3BB1-FCDBBF73629E}" dt="2021-04-23T13:25:33.744" v="30"/>
      <pc:docMkLst>
        <pc:docMk/>
      </pc:docMkLst>
      <pc:sldChg chg="modSp">
        <pc:chgData name="Fionnuala Carter" userId="S::fionnuala.carter@aes.cdetb.ie::30def306-6b11-4aa5-b737-4ad9dca78ec3" providerId="AD" clId="Web-{19E5D036-2174-0ED4-3BB1-FCDBBF73629E}" dt="2021-04-23T13:25:00.633" v="9" actId="20577"/>
        <pc:sldMkLst>
          <pc:docMk/>
          <pc:sldMk cId="1539234504" sldId="256"/>
        </pc:sldMkLst>
        <pc:spChg chg="mod">
          <ac:chgData name="Fionnuala Carter" userId="S::fionnuala.carter@aes.cdetb.ie::30def306-6b11-4aa5-b737-4ad9dca78ec3" providerId="AD" clId="Web-{19E5D036-2174-0ED4-3BB1-FCDBBF73629E}" dt="2021-04-23T13:25:00.633" v="9" actId="20577"/>
          <ac:spMkLst>
            <pc:docMk/>
            <pc:sldMk cId="1539234504" sldId="256"/>
            <ac:spMk id="2" creationId="{599E19EA-79AE-4BAD-9D64-086B1F1D805D}"/>
          </ac:spMkLst>
        </pc:spChg>
      </pc:sldChg>
      <pc:sldChg chg="del">
        <pc:chgData name="Fionnuala Carter" userId="S::fionnuala.carter@aes.cdetb.ie::30def306-6b11-4aa5-b737-4ad9dca78ec3" providerId="AD" clId="Web-{19E5D036-2174-0ED4-3BB1-FCDBBF73629E}" dt="2021-04-23T13:25:14.087" v="10"/>
        <pc:sldMkLst>
          <pc:docMk/>
          <pc:sldMk cId="827425845" sldId="276"/>
        </pc:sldMkLst>
      </pc:sldChg>
      <pc:sldChg chg="del">
        <pc:chgData name="Fionnuala Carter" userId="S::fionnuala.carter@aes.cdetb.ie::30def306-6b11-4aa5-b737-4ad9dca78ec3" providerId="AD" clId="Web-{19E5D036-2174-0ED4-3BB1-FCDBBF73629E}" dt="2021-04-23T13:25:15.321" v="11"/>
        <pc:sldMkLst>
          <pc:docMk/>
          <pc:sldMk cId="2491139107" sldId="277"/>
        </pc:sldMkLst>
      </pc:sldChg>
      <pc:sldChg chg="del">
        <pc:chgData name="Fionnuala Carter" userId="S::fionnuala.carter@aes.cdetb.ie::30def306-6b11-4aa5-b737-4ad9dca78ec3" providerId="AD" clId="Web-{19E5D036-2174-0ED4-3BB1-FCDBBF73629E}" dt="2021-04-23T13:25:17.149" v="13"/>
        <pc:sldMkLst>
          <pc:docMk/>
          <pc:sldMk cId="3890667442" sldId="278"/>
        </pc:sldMkLst>
      </pc:sldChg>
      <pc:sldChg chg="del">
        <pc:chgData name="Fionnuala Carter" userId="S::fionnuala.carter@aes.cdetb.ie::30def306-6b11-4aa5-b737-4ad9dca78ec3" providerId="AD" clId="Web-{19E5D036-2174-0ED4-3BB1-FCDBBF73629E}" dt="2021-04-23T13:25:17.821" v="14"/>
        <pc:sldMkLst>
          <pc:docMk/>
          <pc:sldMk cId="3153578344" sldId="279"/>
        </pc:sldMkLst>
      </pc:sldChg>
      <pc:sldChg chg="del">
        <pc:chgData name="Fionnuala Carter" userId="S::fionnuala.carter@aes.cdetb.ie::30def306-6b11-4aa5-b737-4ad9dca78ec3" providerId="AD" clId="Web-{19E5D036-2174-0ED4-3BB1-FCDBBF73629E}" dt="2021-04-23T13:25:18.540" v="15"/>
        <pc:sldMkLst>
          <pc:docMk/>
          <pc:sldMk cId="4093793755" sldId="280"/>
        </pc:sldMkLst>
      </pc:sldChg>
      <pc:sldChg chg="del">
        <pc:chgData name="Fionnuala Carter" userId="S::fionnuala.carter@aes.cdetb.ie::30def306-6b11-4aa5-b737-4ad9dca78ec3" providerId="AD" clId="Web-{19E5D036-2174-0ED4-3BB1-FCDBBF73629E}" dt="2021-04-23T13:25:19.134" v="16"/>
        <pc:sldMkLst>
          <pc:docMk/>
          <pc:sldMk cId="3447574336" sldId="281"/>
        </pc:sldMkLst>
      </pc:sldChg>
      <pc:sldChg chg="del">
        <pc:chgData name="Fionnuala Carter" userId="S::fionnuala.carter@aes.cdetb.ie::30def306-6b11-4aa5-b737-4ad9dca78ec3" providerId="AD" clId="Web-{19E5D036-2174-0ED4-3BB1-FCDBBF73629E}" dt="2021-04-23T13:25:20.775" v="18"/>
        <pc:sldMkLst>
          <pc:docMk/>
          <pc:sldMk cId="981720807" sldId="282"/>
        </pc:sldMkLst>
      </pc:sldChg>
      <pc:sldChg chg="del">
        <pc:chgData name="Fionnuala Carter" userId="S::fionnuala.carter@aes.cdetb.ie::30def306-6b11-4aa5-b737-4ad9dca78ec3" providerId="AD" clId="Web-{19E5D036-2174-0ED4-3BB1-FCDBBF73629E}" dt="2021-04-23T13:25:16.478" v="12"/>
        <pc:sldMkLst>
          <pc:docMk/>
          <pc:sldMk cId="245768925" sldId="283"/>
        </pc:sldMkLst>
      </pc:sldChg>
      <pc:sldChg chg="del">
        <pc:chgData name="Fionnuala Carter" userId="S::fionnuala.carter@aes.cdetb.ie::30def306-6b11-4aa5-b737-4ad9dca78ec3" providerId="AD" clId="Web-{19E5D036-2174-0ED4-3BB1-FCDBBF73629E}" dt="2021-04-23T13:25:26.634" v="21"/>
        <pc:sldMkLst>
          <pc:docMk/>
          <pc:sldMk cId="2233400166" sldId="284"/>
        </pc:sldMkLst>
      </pc:sldChg>
      <pc:sldChg chg="del">
        <pc:chgData name="Fionnuala Carter" userId="S::fionnuala.carter@aes.cdetb.ie::30def306-6b11-4aa5-b737-4ad9dca78ec3" providerId="AD" clId="Web-{19E5D036-2174-0ED4-3BB1-FCDBBF73629E}" dt="2021-04-23T13:25:29.790" v="26"/>
        <pc:sldMkLst>
          <pc:docMk/>
          <pc:sldMk cId="1643199704" sldId="285"/>
        </pc:sldMkLst>
      </pc:sldChg>
      <pc:sldChg chg="del">
        <pc:chgData name="Fionnuala Carter" userId="S::fionnuala.carter@aes.cdetb.ie::30def306-6b11-4aa5-b737-4ad9dca78ec3" providerId="AD" clId="Web-{19E5D036-2174-0ED4-3BB1-FCDBBF73629E}" dt="2021-04-23T13:25:22.806" v="19"/>
        <pc:sldMkLst>
          <pc:docMk/>
          <pc:sldMk cId="2873355887" sldId="286"/>
        </pc:sldMkLst>
      </pc:sldChg>
      <pc:sldChg chg="del">
        <pc:chgData name="Fionnuala Carter" userId="S::fionnuala.carter@aes.cdetb.ie::30def306-6b11-4aa5-b737-4ad9dca78ec3" providerId="AD" clId="Web-{19E5D036-2174-0ED4-3BB1-FCDBBF73629E}" dt="2021-04-23T13:25:28.556" v="24"/>
        <pc:sldMkLst>
          <pc:docMk/>
          <pc:sldMk cId="2254416258" sldId="288"/>
        </pc:sldMkLst>
      </pc:sldChg>
      <pc:sldChg chg="del">
        <pc:chgData name="Fionnuala Carter" userId="S::fionnuala.carter@aes.cdetb.ie::30def306-6b11-4aa5-b737-4ad9dca78ec3" providerId="AD" clId="Web-{19E5D036-2174-0ED4-3BB1-FCDBBF73629E}" dt="2021-04-23T13:25:19.775" v="17"/>
        <pc:sldMkLst>
          <pc:docMk/>
          <pc:sldMk cId="185879685" sldId="289"/>
        </pc:sldMkLst>
      </pc:sldChg>
      <pc:sldChg chg="del">
        <pc:chgData name="Fionnuala Carter" userId="S::fionnuala.carter@aes.cdetb.ie::30def306-6b11-4aa5-b737-4ad9dca78ec3" providerId="AD" clId="Web-{19E5D036-2174-0ED4-3BB1-FCDBBF73629E}" dt="2021-04-23T13:25:27.681" v="23"/>
        <pc:sldMkLst>
          <pc:docMk/>
          <pc:sldMk cId="1459288926" sldId="290"/>
        </pc:sldMkLst>
      </pc:sldChg>
      <pc:sldChg chg="del">
        <pc:chgData name="Fionnuala Carter" userId="S::fionnuala.carter@aes.cdetb.ie::30def306-6b11-4aa5-b737-4ad9dca78ec3" providerId="AD" clId="Web-{19E5D036-2174-0ED4-3BB1-FCDBBF73629E}" dt="2021-04-23T13:25:30.728" v="27"/>
        <pc:sldMkLst>
          <pc:docMk/>
          <pc:sldMk cId="2001738853" sldId="292"/>
        </pc:sldMkLst>
      </pc:sldChg>
      <pc:sldChg chg="del">
        <pc:chgData name="Fionnuala Carter" userId="S::fionnuala.carter@aes.cdetb.ie::30def306-6b11-4aa5-b737-4ad9dca78ec3" providerId="AD" clId="Web-{19E5D036-2174-0ED4-3BB1-FCDBBF73629E}" dt="2021-04-23T13:25:24.775" v="20"/>
        <pc:sldMkLst>
          <pc:docMk/>
          <pc:sldMk cId="3222957940" sldId="294"/>
        </pc:sldMkLst>
      </pc:sldChg>
      <pc:sldChg chg="del">
        <pc:chgData name="Fionnuala Carter" userId="S::fionnuala.carter@aes.cdetb.ie::30def306-6b11-4aa5-b737-4ad9dca78ec3" providerId="AD" clId="Web-{19E5D036-2174-0ED4-3BB1-FCDBBF73629E}" dt="2021-04-23T13:25:27.228" v="22"/>
        <pc:sldMkLst>
          <pc:docMk/>
          <pc:sldMk cId="758550766" sldId="296"/>
        </pc:sldMkLst>
      </pc:sldChg>
      <pc:sldChg chg="del">
        <pc:chgData name="Fionnuala Carter" userId="S::fionnuala.carter@aes.cdetb.ie::30def306-6b11-4aa5-b737-4ad9dca78ec3" providerId="AD" clId="Web-{19E5D036-2174-0ED4-3BB1-FCDBBF73629E}" dt="2021-04-23T13:25:33.009" v="29"/>
        <pc:sldMkLst>
          <pc:docMk/>
          <pc:sldMk cId="3849008999" sldId="297"/>
        </pc:sldMkLst>
      </pc:sldChg>
      <pc:sldChg chg="del">
        <pc:chgData name="Fionnuala Carter" userId="S::fionnuala.carter@aes.cdetb.ie::30def306-6b11-4aa5-b737-4ad9dca78ec3" providerId="AD" clId="Web-{19E5D036-2174-0ED4-3BB1-FCDBBF73629E}" dt="2021-04-23T13:25:32.041" v="28"/>
        <pc:sldMkLst>
          <pc:docMk/>
          <pc:sldMk cId="2881544218" sldId="299"/>
        </pc:sldMkLst>
      </pc:sldChg>
      <pc:sldChg chg="del">
        <pc:chgData name="Fionnuala Carter" userId="S::fionnuala.carter@aes.cdetb.ie::30def306-6b11-4aa5-b737-4ad9dca78ec3" providerId="AD" clId="Web-{19E5D036-2174-0ED4-3BB1-FCDBBF73629E}" dt="2021-04-23T13:25:29.150" v="25"/>
        <pc:sldMkLst>
          <pc:docMk/>
          <pc:sldMk cId="699261405" sldId="302"/>
        </pc:sldMkLst>
      </pc:sldChg>
      <pc:sldChg chg="del">
        <pc:chgData name="Fionnuala Carter" userId="S::fionnuala.carter@aes.cdetb.ie::30def306-6b11-4aa5-b737-4ad9dca78ec3" providerId="AD" clId="Web-{19E5D036-2174-0ED4-3BB1-FCDBBF73629E}" dt="2021-04-23T13:25:33.744" v="30"/>
        <pc:sldMkLst>
          <pc:docMk/>
          <pc:sldMk cId="359666911" sldId="303"/>
        </pc:sldMkLst>
      </pc:sldChg>
    </pc:docChg>
  </pc:docChgLst>
  <pc:docChgLst>
    <pc:chgData name="Fionnuala Carter" userId="S::fionnuala.carter@aes.cdetb.ie::30def306-6b11-4aa5-b737-4ad9dca78ec3" providerId="AD" clId="Web-{E62BC89F-F033-2000-B83F-F762CD02CF52}"/>
    <pc:docChg chg="addSld delSld modSld sldOrd">
      <pc:chgData name="Fionnuala Carter" userId="S::fionnuala.carter@aes.cdetb.ie::30def306-6b11-4aa5-b737-4ad9dca78ec3" providerId="AD" clId="Web-{E62BC89F-F033-2000-B83F-F762CD02CF52}" dt="2021-05-15T17:44:38.973" v="2616" actId="20577"/>
      <pc:docMkLst>
        <pc:docMk/>
      </pc:docMkLst>
      <pc:sldChg chg="modSp">
        <pc:chgData name="Fionnuala Carter" userId="S::fionnuala.carter@aes.cdetb.ie::30def306-6b11-4aa5-b737-4ad9dca78ec3" providerId="AD" clId="Web-{E62BC89F-F033-2000-B83F-F762CD02CF52}" dt="2021-05-15T15:40:58.309" v="679" actId="1076"/>
        <pc:sldMkLst>
          <pc:docMk/>
          <pc:sldMk cId="1539234504" sldId="256"/>
        </pc:sldMkLst>
        <pc:picChg chg="mod">
          <ac:chgData name="Fionnuala Carter" userId="S::fionnuala.carter@aes.cdetb.ie::30def306-6b11-4aa5-b737-4ad9dca78ec3" providerId="AD" clId="Web-{E62BC89F-F033-2000-B83F-F762CD02CF52}" dt="2021-05-15T15:40:58.309" v="679" actId="1076"/>
          <ac:picMkLst>
            <pc:docMk/>
            <pc:sldMk cId="1539234504" sldId="256"/>
            <ac:picMk id="4" creationId="{A70E9F8A-0323-4451-8734-D8F64ABFD37B}"/>
          </ac:picMkLst>
        </pc:picChg>
      </pc:sldChg>
      <pc:sldChg chg="modSp ord">
        <pc:chgData name="Fionnuala Carter" userId="S::fionnuala.carter@aes.cdetb.ie::30def306-6b11-4aa5-b737-4ad9dca78ec3" providerId="AD" clId="Web-{E62BC89F-F033-2000-B83F-F762CD02CF52}" dt="2021-05-15T16:13:53.468" v="1413"/>
        <pc:sldMkLst>
          <pc:docMk/>
          <pc:sldMk cId="1731081795" sldId="268"/>
        </pc:sldMkLst>
        <pc:picChg chg="mod">
          <ac:chgData name="Fionnuala Carter" userId="S::fionnuala.carter@aes.cdetb.ie::30def306-6b11-4aa5-b737-4ad9dca78ec3" providerId="AD" clId="Web-{E62BC89F-F033-2000-B83F-F762CD02CF52}" dt="2021-05-15T15:40:44.855" v="678" actId="1076"/>
          <ac:picMkLst>
            <pc:docMk/>
            <pc:sldMk cId="1731081795" sldId="268"/>
            <ac:picMk id="2" creationId="{6B012AD4-519E-4D9A-893B-C222E979E242}"/>
          </ac:picMkLst>
        </pc:picChg>
      </pc:sldChg>
      <pc:sldChg chg="modNotes">
        <pc:chgData name="Fionnuala Carter" userId="S::fionnuala.carter@aes.cdetb.ie::30def306-6b11-4aa5-b737-4ad9dca78ec3" providerId="AD" clId="Web-{E62BC89F-F033-2000-B83F-F762CD02CF52}" dt="2021-05-15T16:10:31.737" v="1388"/>
        <pc:sldMkLst>
          <pc:docMk/>
          <pc:sldMk cId="3287532932" sldId="300"/>
        </pc:sldMkLst>
      </pc:sldChg>
      <pc:sldChg chg="ord">
        <pc:chgData name="Fionnuala Carter" userId="S::fionnuala.carter@aes.cdetb.ie::30def306-6b11-4aa5-b737-4ad9dca78ec3" providerId="AD" clId="Web-{E62BC89F-F033-2000-B83F-F762CD02CF52}" dt="2021-05-15T17:39:50.377" v="2583"/>
        <pc:sldMkLst>
          <pc:docMk/>
          <pc:sldMk cId="289371189" sldId="306"/>
        </pc:sldMkLst>
      </pc:sldChg>
      <pc:sldChg chg="modSp">
        <pc:chgData name="Fionnuala Carter" userId="S::fionnuala.carter@aes.cdetb.ie::30def306-6b11-4aa5-b737-4ad9dca78ec3" providerId="AD" clId="Web-{E62BC89F-F033-2000-B83F-F762CD02CF52}" dt="2021-05-15T15:48:58.246" v="735" actId="1076"/>
        <pc:sldMkLst>
          <pc:docMk/>
          <pc:sldMk cId="1271434018" sldId="311"/>
        </pc:sldMkLst>
        <pc:spChg chg="mod">
          <ac:chgData name="Fionnuala Carter" userId="S::fionnuala.carter@aes.cdetb.ie::30def306-6b11-4aa5-b737-4ad9dca78ec3" providerId="AD" clId="Web-{E62BC89F-F033-2000-B83F-F762CD02CF52}" dt="2021-05-15T15:48:48.104" v="734" actId="20577"/>
          <ac:spMkLst>
            <pc:docMk/>
            <pc:sldMk cId="1271434018" sldId="311"/>
            <ac:spMk id="5" creationId="{AAEE026C-7CE0-47CA-BDA5-C7A6153BE8B2}"/>
          </ac:spMkLst>
        </pc:spChg>
        <pc:picChg chg="mod">
          <ac:chgData name="Fionnuala Carter" userId="S::fionnuala.carter@aes.cdetb.ie::30def306-6b11-4aa5-b737-4ad9dca78ec3" providerId="AD" clId="Web-{E62BC89F-F033-2000-B83F-F762CD02CF52}" dt="2021-05-15T15:48:58.246" v="735" actId="1076"/>
          <ac:picMkLst>
            <pc:docMk/>
            <pc:sldMk cId="1271434018" sldId="311"/>
            <ac:picMk id="4" creationId="{F4EEA2F5-4551-4E52-9302-7950644F4B52}"/>
          </ac:picMkLst>
        </pc:picChg>
      </pc:sldChg>
      <pc:sldChg chg="modSp modNotes">
        <pc:chgData name="Fionnuala Carter" userId="S::fionnuala.carter@aes.cdetb.ie::30def306-6b11-4aa5-b737-4ad9dca78ec3" providerId="AD" clId="Web-{E62BC89F-F033-2000-B83F-F762CD02CF52}" dt="2021-05-15T16:54:56.126" v="2165"/>
        <pc:sldMkLst>
          <pc:docMk/>
          <pc:sldMk cId="2581553648" sldId="312"/>
        </pc:sldMkLst>
        <pc:spChg chg="mod">
          <ac:chgData name="Fionnuala Carter" userId="S::fionnuala.carter@aes.cdetb.ie::30def306-6b11-4aa5-b737-4ad9dca78ec3" providerId="AD" clId="Web-{E62BC89F-F033-2000-B83F-F762CD02CF52}" dt="2021-05-15T15:46:48.050" v="714" actId="1076"/>
          <ac:spMkLst>
            <pc:docMk/>
            <pc:sldMk cId="2581553648" sldId="312"/>
            <ac:spMk id="2" creationId="{8D454969-75C3-45EB-BDB9-B2DDB6BA1134}"/>
          </ac:spMkLst>
        </pc:spChg>
        <pc:spChg chg="mod">
          <ac:chgData name="Fionnuala Carter" userId="S::fionnuala.carter@aes.cdetb.ie::30def306-6b11-4aa5-b737-4ad9dca78ec3" providerId="AD" clId="Web-{E62BC89F-F033-2000-B83F-F762CD02CF52}" dt="2021-05-15T15:46:08.422" v="708" actId="1076"/>
          <ac:spMkLst>
            <pc:docMk/>
            <pc:sldMk cId="2581553648" sldId="312"/>
            <ac:spMk id="5" creationId="{D1AA5CD5-84F3-478D-8A56-E91A8A6089F4}"/>
          </ac:spMkLst>
        </pc:spChg>
        <pc:spChg chg="mod">
          <ac:chgData name="Fionnuala Carter" userId="S::fionnuala.carter@aes.cdetb.ie::30def306-6b11-4aa5-b737-4ad9dca78ec3" providerId="AD" clId="Web-{E62BC89F-F033-2000-B83F-F762CD02CF52}" dt="2021-05-15T15:46:36.909" v="713" actId="20577"/>
          <ac:spMkLst>
            <pc:docMk/>
            <pc:sldMk cId="2581553648" sldId="312"/>
            <ac:spMk id="6" creationId="{A75CF5C2-E666-4841-9A5C-F3BD7954DABC}"/>
          </ac:spMkLst>
        </pc:spChg>
        <pc:picChg chg="mod">
          <ac:chgData name="Fionnuala Carter" userId="S::fionnuala.carter@aes.cdetb.ie::30def306-6b11-4aa5-b737-4ad9dca78ec3" providerId="AD" clId="Web-{E62BC89F-F033-2000-B83F-F762CD02CF52}" dt="2021-05-15T15:42:09.017" v="682" actId="14100"/>
          <ac:picMkLst>
            <pc:docMk/>
            <pc:sldMk cId="2581553648" sldId="312"/>
            <ac:picMk id="4" creationId="{D79FFE4A-23C2-4DFD-AD1D-ECEEB35E5E07}"/>
          </ac:picMkLst>
        </pc:picChg>
        <pc:picChg chg="mod">
          <ac:chgData name="Fionnuala Carter" userId="S::fionnuala.carter@aes.cdetb.ie::30def306-6b11-4aa5-b737-4ad9dca78ec3" providerId="AD" clId="Web-{E62BC89F-F033-2000-B83F-F762CD02CF52}" dt="2021-05-15T15:42:42.159" v="688" actId="1076"/>
          <ac:picMkLst>
            <pc:docMk/>
            <pc:sldMk cId="2581553648" sldId="312"/>
            <ac:picMk id="7" creationId="{FA2A83AB-DEA2-4C32-8C8A-77CA6ACAD9FC}"/>
          </ac:picMkLst>
        </pc:picChg>
        <pc:picChg chg="mod">
          <ac:chgData name="Fionnuala Carter" userId="S::fionnuala.carter@aes.cdetb.ie::30def306-6b11-4aa5-b737-4ad9dca78ec3" providerId="AD" clId="Web-{E62BC89F-F033-2000-B83F-F762CD02CF52}" dt="2021-05-15T15:42:28.362" v="685" actId="1076"/>
          <ac:picMkLst>
            <pc:docMk/>
            <pc:sldMk cId="2581553648" sldId="312"/>
            <ac:picMk id="8" creationId="{0AE19DC2-987A-47FB-B732-4DFB65C24C41}"/>
          </ac:picMkLst>
        </pc:picChg>
        <pc:picChg chg="mod">
          <ac:chgData name="Fionnuala Carter" userId="S::fionnuala.carter@aes.cdetb.ie::30def306-6b11-4aa5-b737-4ad9dca78ec3" providerId="AD" clId="Web-{E62BC89F-F033-2000-B83F-F762CD02CF52}" dt="2021-05-15T15:42:47.847" v="689" actId="1076"/>
          <ac:picMkLst>
            <pc:docMk/>
            <pc:sldMk cId="2581553648" sldId="312"/>
            <ac:picMk id="9" creationId="{BB84F159-16E7-45A8-8DDB-7038B9B2645A}"/>
          </ac:picMkLst>
        </pc:picChg>
        <pc:picChg chg="mod">
          <ac:chgData name="Fionnuala Carter" userId="S::fionnuala.carter@aes.cdetb.ie::30def306-6b11-4aa5-b737-4ad9dca78ec3" providerId="AD" clId="Web-{E62BC89F-F033-2000-B83F-F762CD02CF52}" dt="2021-05-15T15:42:58.551" v="690" actId="1076"/>
          <ac:picMkLst>
            <pc:docMk/>
            <pc:sldMk cId="2581553648" sldId="312"/>
            <ac:picMk id="10" creationId="{F2D28454-CDF7-437F-961B-A6320BC1AADC}"/>
          </ac:picMkLst>
        </pc:picChg>
        <pc:picChg chg="mod">
          <ac:chgData name="Fionnuala Carter" userId="S::fionnuala.carter@aes.cdetb.ie::30def306-6b11-4aa5-b737-4ad9dca78ec3" providerId="AD" clId="Web-{E62BC89F-F033-2000-B83F-F762CD02CF52}" dt="2021-05-15T15:43:20.146" v="693" actId="1076"/>
          <ac:picMkLst>
            <pc:docMk/>
            <pc:sldMk cId="2581553648" sldId="312"/>
            <ac:picMk id="11" creationId="{6F571F7D-4324-4717-8573-566861DFCEA6}"/>
          </ac:picMkLst>
        </pc:picChg>
        <pc:picChg chg="mod">
          <ac:chgData name="Fionnuala Carter" userId="S::fionnuala.carter@aes.cdetb.ie::30def306-6b11-4aa5-b737-4ad9dca78ec3" providerId="AD" clId="Web-{E62BC89F-F033-2000-B83F-F762CD02CF52}" dt="2021-05-15T15:43:22.443" v="694" actId="1076"/>
          <ac:picMkLst>
            <pc:docMk/>
            <pc:sldMk cId="2581553648" sldId="312"/>
            <ac:picMk id="12" creationId="{B3AC48F4-5468-4CF9-B362-63439C03856A}"/>
          </ac:picMkLst>
        </pc:picChg>
      </pc:sldChg>
      <pc:sldChg chg="modSp">
        <pc:chgData name="Fionnuala Carter" userId="S::fionnuala.carter@aes.cdetb.ie::30def306-6b11-4aa5-b737-4ad9dca78ec3" providerId="AD" clId="Web-{E62BC89F-F033-2000-B83F-F762CD02CF52}" dt="2021-05-15T17:08:29.961" v="2395" actId="1076"/>
        <pc:sldMkLst>
          <pc:docMk/>
          <pc:sldMk cId="1482841897" sldId="313"/>
        </pc:sldMkLst>
        <pc:picChg chg="mod">
          <ac:chgData name="Fionnuala Carter" userId="S::fionnuala.carter@aes.cdetb.ie::30def306-6b11-4aa5-b737-4ad9dca78ec3" providerId="AD" clId="Web-{E62BC89F-F033-2000-B83F-F762CD02CF52}" dt="2021-05-15T17:08:29.961" v="2395" actId="1076"/>
          <ac:picMkLst>
            <pc:docMk/>
            <pc:sldMk cId="1482841897" sldId="313"/>
            <ac:picMk id="3" creationId="{D1F495D9-CD7F-464C-8792-D5C1D248C8BE}"/>
          </ac:picMkLst>
        </pc:picChg>
      </pc:sldChg>
      <pc:sldChg chg="modSp">
        <pc:chgData name="Fionnuala Carter" userId="S::fionnuala.carter@aes.cdetb.ie::30def306-6b11-4aa5-b737-4ad9dca78ec3" providerId="AD" clId="Web-{E62BC89F-F033-2000-B83F-F762CD02CF52}" dt="2021-05-15T15:40:09.228" v="674" actId="1076"/>
        <pc:sldMkLst>
          <pc:docMk/>
          <pc:sldMk cId="2025225971" sldId="316"/>
        </pc:sldMkLst>
        <pc:picChg chg="mod">
          <ac:chgData name="Fionnuala Carter" userId="S::fionnuala.carter@aes.cdetb.ie::30def306-6b11-4aa5-b737-4ad9dca78ec3" providerId="AD" clId="Web-{E62BC89F-F033-2000-B83F-F762CD02CF52}" dt="2021-05-15T15:40:09.228" v="674" actId="1076"/>
          <ac:picMkLst>
            <pc:docMk/>
            <pc:sldMk cId="2025225971" sldId="316"/>
            <ac:picMk id="30" creationId="{F399AAC3-B814-481E-B4B0-D64190B13D53}"/>
          </ac:picMkLst>
        </pc:picChg>
      </pc:sldChg>
      <pc:sldChg chg="addSp delSp modSp">
        <pc:chgData name="Fionnuala Carter" userId="S::fionnuala.carter@aes.cdetb.ie::30def306-6b11-4aa5-b737-4ad9dca78ec3" providerId="AD" clId="Web-{E62BC89F-F033-2000-B83F-F762CD02CF52}" dt="2021-05-15T15:39:55.649" v="673" actId="1076"/>
        <pc:sldMkLst>
          <pc:docMk/>
          <pc:sldMk cId="185426616" sldId="317"/>
        </pc:sldMkLst>
        <pc:spChg chg="add del">
          <ac:chgData name="Fionnuala Carter" userId="S::fionnuala.carter@aes.cdetb.ie::30def306-6b11-4aa5-b737-4ad9dca78ec3" providerId="AD" clId="Web-{E62BC89F-F033-2000-B83F-F762CD02CF52}" dt="2021-05-15T15:37:46.391" v="664"/>
          <ac:spMkLst>
            <pc:docMk/>
            <pc:sldMk cId="185426616" sldId="317"/>
            <ac:spMk id="2" creationId="{49E062B1-7B24-45DE-BAE7-12A19962F505}"/>
          </ac:spMkLst>
        </pc:spChg>
        <pc:spChg chg="add del mod">
          <ac:chgData name="Fionnuala Carter" userId="S::fionnuala.carter@aes.cdetb.ie::30def306-6b11-4aa5-b737-4ad9dca78ec3" providerId="AD" clId="Web-{E62BC89F-F033-2000-B83F-F762CD02CF52}" dt="2021-05-15T15:37:53.250" v="666"/>
          <ac:spMkLst>
            <pc:docMk/>
            <pc:sldMk cId="185426616" sldId="317"/>
            <ac:spMk id="50" creationId="{00977407-00A1-4351-9A48-B9B2FA21EB24}"/>
          </ac:spMkLst>
        </pc:spChg>
        <pc:graphicFrameChg chg="add del mod modGraphic">
          <ac:chgData name="Fionnuala Carter" userId="S::fionnuala.carter@aes.cdetb.ie::30def306-6b11-4aa5-b737-4ad9dca78ec3" providerId="AD" clId="Web-{E62BC89F-F033-2000-B83F-F762CD02CF52}" dt="2021-05-15T15:24:51.903" v="490"/>
          <ac:graphicFrameMkLst>
            <pc:docMk/>
            <pc:sldMk cId="185426616" sldId="317"/>
            <ac:graphicFrameMk id="18" creationId="{6AC8C4D1-EDF9-4A57-8102-FF7096724EBE}"/>
          </ac:graphicFrameMkLst>
        </pc:graphicFrameChg>
        <pc:picChg chg="mod">
          <ac:chgData name="Fionnuala Carter" userId="S::fionnuala.carter@aes.cdetb.ie::30def306-6b11-4aa5-b737-4ad9dca78ec3" providerId="AD" clId="Web-{E62BC89F-F033-2000-B83F-F762CD02CF52}" dt="2021-05-15T15:39:55.649" v="673" actId="1076"/>
          <ac:picMkLst>
            <pc:docMk/>
            <pc:sldMk cId="185426616" sldId="317"/>
            <ac:picMk id="26" creationId="{D2C23975-EF36-4B67-B8A6-3E0C5EC3BF90}"/>
          </ac:picMkLst>
        </pc:picChg>
      </pc:sldChg>
      <pc:sldChg chg="modSp">
        <pc:chgData name="Fionnuala Carter" userId="S::fionnuala.carter@aes.cdetb.ie::30def306-6b11-4aa5-b737-4ad9dca78ec3" providerId="AD" clId="Web-{E62BC89F-F033-2000-B83F-F762CD02CF52}" dt="2021-05-15T15:40:21.650" v="677" actId="1076"/>
        <pc:sldMkLst>
          <pc:docMk/>
          <pc:sldMk cId="2343953779" sldId="319"/>
        </pc:sldMkLst>
        <pc:picChg chg="mod">
          <ac:chgData name="Fionnuala Carter" userId="S::fionnuala.carter@aes.cdetb.ie::30def306-6b11-4aa5-b737-4ad9dca78ec3" providerId="AD" clId="Web-{E62BC89F-F033-2000-B83F-F762CD02CF52}" dt="2021-05-15T15:40:21.650" v="677" actId="1076"/>
          <ac:picMkLst>
            <pc:docMk/>
            <pc:sldMk cId="2343953779" sldId="319"/>
            <ac:picMk id="3" creationId="{12129597-A948-4491-9283-95260B8A0A1B}"/>
          </ac:picMkLst>
        </pc:picChg>
      </pc:sldChg>
      <pc:sldChg chg="ord">
        <pc:chgData name="Fionnuala Carter" userId="S::fionnuala.carter@aes.cdetb.ie::30def306-6b11-4aa5-b737-4ad9dca78ec3" providerId="AD" clId="Web-{E62BC89F-F033-2000-B83F-F762CD02CF52}" dt="2021-05-15T17:34:06.890" v="2582"/>
        <pc:sldMkLst>
          <pc:docMk/>
          <pc:sldMk cId="3225858413" sldId="345"/>
        </pc:sldMkLst>
      </pc:sldChg>
      <pc:sldChg chg="modSp modNotes">
        <pc:chgData name="Fionnuala Carter" userId="S::fionnuala.carter@aes.cdetb.ie::30def306-6b11-4aa5-b737-4ad9dca78ec3" providerId="AD" clId="Web-{E62BC89F-F033-2000-B83F-F762CD02CF52}" dt="2021-05-15T15:22:40.910" v="485"/>
        <pc:sldMkLst>
          <pc:docMk/>
          <pc:sldMk cId="356408150" sldId="346"/>
        </pc:sldMkLst>
        <pc:graphicFrameChg chg="modGraphic">
          <ac:chgData name="Fionnuala Carter" userId="S::fionnuala.carter@aes.cdetb.ie::30def306-6b11-4aa5-b737-4ad9dca78ec3" providerId="AD" clId="Web-{E62BC89F-F033-2000-B83F-F762CD02CF52}" dt="2021-05-15T15:09:19.887" v="8" actId="20577"/>
          <ac:graphicFrameMkLst>
            <pc:docMk/>
            <pc:sldMk cId="356408150" sldId="346"/>
            <ac:graphicFrameMk id="3" creationId="{E0249BCF-8385-4687-A911-93741951C60D}"/>
          </ac:graphicFrameMkLst>
        </pc:graphicFrameChg>
      </pc:sldChg>
      <pc:sldChg chg="del">
        <pc:chgData name="Fionnuala Carter" userId="S::fionnuala.carter@aes.cdetb.ie::30def306-6b11-4aa5-b737-4ad9dca78ec3" providerId="AD" clId="Web-{E62BC89F-F033-2000-B83F-F762CD02CF52}" dt="2021-05-15T15:20:52.887" v="468"/>
        <pc:sldMkLst>
          <pc:docMk/>
          <pc:sldMk cId="760462807" sldId="347"/>
        </pc:sldMkLst>
      </pc:sldChg>
      <pc:sldChg chg="addSp delSp modSp add replId">
        <pc:chgData name="Fionnuala Carter" userId="S::fionnuala.carter@aes.cdetb.ie::30def306-6b11-4aa5-b737-4ad9dca78ec3" providerId="AD" clId="Web-{E62BC89F-F033-2000-B83F-F762CD02CF52}" dt="2021-05-15T15:38:19.924" v="671"/>
        <pc:sldMkLst>
          <pc:docMk/>
          <pc:sldMk cId="3394568670" sldId="347"/>
        </pc:sldMkLst>
        <pc:spChg chg="del">
          <ac:chgData name="Fionnuala Carter" userId="S::fionnuala.carter@aes.cdetb.ie::30def306-6b11-4aa5-b737-4ad9dca78ec3" providerId="AD" clId="Web-{E62BC89F-F033-2000-B83F-F762CD02CF52}" dt="2021-05-15T15:38:19.924" v="671"/>
          <ac:spMkLst>
            <pc:docMk/>
            <pc:sldMk cId="3394568670" sldId="347"/>
            <ac:spMk id="2" creationId="{49E062B1-7B24-45DE-BAE7-12A19962F505}"/>
          </ac:spMkLst>
        </pc:spChg>
        <pc:spChg chg="add mod">
          <ac:chgData name="Fionnuala Carter" userId="S::fionnuala.carter@aes.cdetb.ie::30def306-6b11-4aa5-b737-4ad9dca78ec3" providerId="AD" clId="Web-{E62BC89F-F033-2000-B83F-F762CD02CF52}" dt="2021-05-15T15:38:07.892" v="670" actId="20577"/>
          <ac:spMkLst>
            <pc:docMk/>
            <pc:sldMk cId="3394568670" sldId="347"/>
            <ac:spMk id="2165" creationId="{6559BD85-2D59-4E3F-B724-62D1FE449F20}"/>
          </ac:spMkLst>
        </pc:spChg>
        <pc:graphicFrameChg chg="modGraphic">
          <ac:chgData name="Fionnuala Carter" userId="S::fionnuala.carter@aes.cdetb.ie::30def306-6b11-4aa5-b737-4ad9dca78ec3" providerId="AD" clId="Web-{E62BC89F-F033-2000-B83F-F762CD02CF52}" dt="2021-05-15T15:32:38.262" v="657" actId="20577"/>
          <ac:graphicFrameMkLst>
            <pc:docMk/>
            <pc:sldMk cId="3394568670" sldId="347"/>
            <ac:graphicFrameMk id="4" creationId="{4E91149D-583E-4F9E-A6DC-3194394BF151}"/>
          </ac:graphicFrameMkLst>
        </pc:graphicFrameChg>
        <pc:graphicFrameChg chg="del mod modGraphic">
          <ac:chgData name="Fionnuala Carter" userId="S::fionnuala.carter@aes.cdetb.ie::30def306-6b11-4aa5-b737-4ad9dca78ec3" providerId="AD" clId="Web-{E62BC89F-F033-2000-B83F-F762CD02CF52}" dt="2021-05-15T15:32:39.512" v="658"/>
          <ac:graphicFrameMkLst>
            <pc:docMk/>
            <pc:sldMk cId="3394568670" sldId="347"/>
            <ac:graphicFrameMk id="18" creationId="{6AC8C4D1-EDF9-4A57-8102-FF7096724EBE}"/>
          </ac:graphicFrameMkLst>
        </pc:graphicFrameChg>
        <pc:picChg chg="mod">
          <ac:chgData name="Fionnuala Carter" userId="S::fionnuala.carter@aes.cdetb.ie::30def306-6b11-4aa5-b737-4ad9dca78ec3" providerId="AD" clId="Web-{E62BC89F-F033-2000-B83F-F762CD02CF52}" dt="2021-05-15T15:34:18.690" v="660" actId="1076"/>
          <ac:picMkLst>
            <pc:docMk/>
            <pc:sldMk cId="3394568670" sldId="347"/>
            <ac:picMk id="26" creationId="{D2C23975-EF36-4B67-B8A6-3E0C5EC3BF90}"/>
          </ac:picMkLst>
        </pc:picChg>
      </pc:sldChg>
      <pc:sldChg chg="addSp delSp modSp add replId modNotes">
        <pc:chgData name="Fionnuala Carter" userId="S::fionnuala.carter@aes.cdetb.ie::30def306-6b11-4aa5-b737-4ad9dca78ec3" providerId="AD" clId="Web-{E62BC89F-F033-2000-B83F-F762CD02CF52}" dt="2021-05-15T17:33:48.858" v="2581"/>
        <pc:sldMkLst>
          <pc:docMk/>
          <pc:sldMk cId="1103543297" sldId="348"/>
        </pc:sldMkLst>
        <pc:spChg chg="add mod">
          <ac:chgData name="Fionnuala Carter" userId="S::fionnuala.carter@aes.cdetb.ie::30def306-6b11-4aa5-b737-4ad9dca78ec3" providerId="AD" clId="Web-{E62BC89F-F033-2000-B83F-F762CD02CF52}" dt="2021-05-15T17:29:58.809" v="2507" actId="20577"/>
          <ac:spMkLst>
            <pc:docMk/>
            <pc:sldMk cId="1103543297" sldId="348"/>
            <ac:spMk id="9" creationId="{700E8E7A-B3B0-49C6-9484-EC6CADE1D388}"/>
          </ac:spMkLst>
        </pc:spChg>
        <pc:spChg chg="mod">
          <ac:chgData name="Fionnuala Carter" userId="S::fionnuala.carter@aes.cdetb.ie::30def306-6b11-4aa5-b737-4ad9dca78ec3" providerId="AD" clId="Web-{E62BC89F-F033-2000-B83F-F762CD02CF52}" dt="2021-05-15T16:14:16.688" v="1414" actId="20577"/>
          <ac:spMkLst>
            <pc:docMk/>
            <pc:sldMk cId="1103543297" sldId="348"/>
            <ac:spMk id="1837" creationId="{DE602318-D913-4015-A839-C0B18C519731}"/>
          </ac:spMkLst>
        </pc:spChg>
        <pc:graphicFrameChg chg="del">
          <ac:chgData name="Fionnuala Carter" userId="S::fionnuala.carter@aes.cdetb.ie::30def306-6b11-4aa5-b737-4ad9dca78ec3" providerId="AD" clId="Web-{E62BC89F-F033-2000-B83F-F762CD02CF52}" dt="2021-05-15T16:10:58.925" v="1390"/>
          <ac:graphicFrameMkLst>
            <pc:docMk/>
            <pc:sldMk cId="1103543297" sldId="348"/>
            <ac:graphicFrameMk id="2" creationId="{9C443568-FBE7-41EA-9FEF-28F835820584}"/>
          </ac:graphicFrameMkLst>
        </pc:graphicFrameChg>
      </pc:sldChg>
      <pc:sldChg chg="addSp delSp modSp add replId modNotes">
        <pc:chgData name="Fionnuala Carter" userId="S::fionnuala.carter@aes.cdetb.ie::30def306-6b11-4aa5-b737-4ad9dca78ec3" providerId="AD" clId="Web-{E62BC89F-F033-2000-B83F-F762CD02CF52}" dt="2021-05-15T17:07:16.502" v="2391" actId="20577"/>
        <pc:sldMkLst>
          <pc:docMk/>
          <pc:sldMk cId="2522076837" sldId="349"/>
        </pc:sldMkLst>
        <pc:spChg chg="mod">
          <ac:chgData name="Fionnuala Carter" userId="S::fionnuala.carter@aes.cdetb.ie::30def306-6b11-4aa5-b737-4ad9dca78ec3" providerId="AD" clId="Web-{E62BC89F-F033-2000-B83F-F762CD02CF52}" dt="2021-05-15T17:07:16.502" v="2391" actId="20577"/>
          <ac:spMkLst>
            <pc:docMk/>
            <pc:sldMk cId="2522076837" sldId="349"/>
            <ac:spMk id="2" creationId="{180FCAD8-14F4-4E06-B9E9-26B7B344DCA1}"/>
          </ac:spMkLst>
        </pc:spChg>
        <pc:spChg chg="del mod">
          <ac:chgData name="Fionnuala Carter" userId="S::fionnuala.carter@aes.cdetb.ie::30def306-6b11-4aa5-b737-4ad9dca78ec3" providerId="AD" clId="Web-{E62BC89F-F033-2000-B83F-F762CD02CF52}" dt="2021-05-15T16:59:57.114" v="2193"/>
          <ac:spMkLst>
            <pc:docMk/>
            <pc:sldMk cId="2522076837" sldId="349"/>
            <ac:spMk id="5" creationId="{AAEE026C-7CE0-47CA-BDA5-C7A6153BE8B2}"/>
          </ac:spMkLst>
        </pc:spChg>
        <pc:spChg chg="add mod">
          <ac:chgData name="Fionnuala Carter" userId="S::fionnuala.carter@aes.cdetb.ie::30def306-6b11-4aa5-b737-4ad9dca78ec3" providerId="AD" clId="Web-{E62BC89F-F033-2000-B83F-F762CD02CF52}" dt="2021-05-15T17:06:48.422" v="2385" actId="20577"/>
          <ac:spMkLst>
            <pc:docMk/>
            <pc:sldMk cId="2522076837" sldId="349"/>
            <ac:spMk id="7" creationId="{0C556C70-0BD6-46D0-A4D2-82A77CCC0AC6}"/>
          </ac:spMkLst>
        </pc:spChg>
        <pc:spChg chg="add del mod">
          <ac:chgData name="Fionnuala Carter" userId="S::fionnuala.carter@aes.cdetb.ie::30def306-6b11-4aa5-b737-4ad9dca78ec3" providerId="AD" clId="Web-{E62BC89F-F033-2000-B83F-F762CD02CF52}" dt="2021-05-15T17:03:48.348" v="2297"/>
          <ac:spMkLst>
            <pc:docMk/>
            <pc:sldMk cId="2522076837" sldId="349"/>
            <ac:spMk id="39" creationId="{8F9678D9-5C98-4EC8-A19D-BB0829250CD6}"/>
          </ac:spMkLst>
        </pc:spChg>
        <pc:spChg chg="add del mod">
          <ac:chgData name="Fionnuala Carter" userId="S::fionnuala.carter@aes.cdetb.ie::30def306-6b11-4aa5-b737-4ad9dca78ec3" providerId="AD" clId="Web-{E62BC89F-F033-2000-B83F-F762CD02CF52}" dt="2021-05-15T17:04:46.445" v="2321"/>
          <ac:spMkLst>
            <pc:docMk/>
            <pc:sldMk cId="2522076837" sldId="349"/>
            <ac:spMk id="40" creationId="{0C9DF4BB-01B6-42EB-B9B6-F8D1CEF5B201}"/>
          </ac:spMkLst>
        </pc:spChg>
        <pc:graphicFrameChg chg="add del mod modGraphic">
          <ac:chgData name="Fionnuala Carter" userId="S::fionnuala.carter@aes.cdetb.ie::30def306-6b11-4aa5-b737-4ad9dca78ec3" providerId="AD" clId="Web-{E62BC89F-F033-2000-B83F-F762CD02CF52}" dt="2021-05-15T17:02:00.684" v="2246"/>
          <ac:graphicFrameMkLst>
            <pc:docMk/>
            <pc:sldMk cId="2522076837" sldId="349"/>
            <ac:graphicFrameMk id="8" creationId="{0C6FA858-34D6-4D0E-9C8E-CC94695FBB04}"/>
          </ac:graphicFrameMkLst>
        </pc:graphicFrameChg>
        <pc:picChg chg="del">
          <ac:chgData name="Fionnuala Carter" userId="S::fionnuala.carter@aes.cdetb.ie::30def306-6b11-4aa5-b737-4ad9dca78ec3" providerId="AD" clId="Web-{E62BC89F-F033-2000-B83F-F762CD02CF52}" dt="2021-05-15T16:59:34.065" v="2183"/>
          <ac:picMkLst>
            <pc:docMk/>
            <pc:sldMk cId="2522076837" sldId="349"/>
            <ac:picMk id="4" creationId="{F4EEA2F5-4551-4E52-9302-7950644F4B52}"/>
          </ac:picMkLst>
        </pc:picChg>
      </pc:sldChg>
      <pc:sldChg chg="modSp add ord replId">
        <pc:chgData name="Fionnuala Carter" userId="S::fionnuala.carter@aes.cdetb.ie::30def306-6b11-4aa5-b737-4ad9dca78ec3" providerId="AD" clId="Web-{E62BC89F-F033-2000-B83F-F762CD02CF52}" dt="2021-05-15T17:18:20.295" v="2405" actId="20577"/>
        <pc:sldMkLst>
          <pc:docMk/>
          <pc:sldMk cId="2441514841" sldId="350"/>
        </pc:sldMkLst>
        <pc:spChg chg="mod">
          <ac:chgData name="Fionnuala Carter" userId="S::fionnuala.carter@aes.cdetb.ie::30def306-6b11-4aa5-b737-4ad9dca78ec3" providerId="AD" clId="Web-{E62BC89F-F033-2000-B83F-F762CD02CF52}" dt="2021-05-15T17:18:20.295" v="2405" actId="20577"/>
          <ac:spMkLst>
            <pc:docMk/>
            <pc:sldMk cId="2441514841" sldId="350"/>
            <ac:spMk id="2" creationId="{8D454969-75C3-45EB-BDB9-B2DDB6BA1134}"/>
          </ac:spMkLst>
        </pc:spChg>
      </pc:sldChg>
      <pc:sldChg chg="modSp add ord replId">
        <pc:chgData name="Fionnuala Carter" userId="S::fionnuala.carter@aes.cdetb.ie::30def306-6b11-4aa5-b737-4ad9dca78ec3" providerId="AD" clId="Web-{E62BC89F-F033-2000-B83F-F762CD02CF52}" dt="2021-05-15T17:18:55.954" v="2419"/>
        <pc:sldMkLst>
          <pc:docMk/>
          <pc:sldMk cId="635652432" sldId="351"/>
        </pc:sldMkLst>
        <pc:spChg chg="mod">
          <ac:chgData name="Fionnuala Carter" userId="S::fionnuala.carter@aes.cdetb.ie::30def306-6b11-4aa5-b737-4ad9dca78ec3" providerId="AD" clId="Web-{E62BC89F-F033-2000-B83F-F762CD02CF52}" dt="2021-05-15T17:18:33.765" v="2414" actId="20577"/>
          <ac:spMkLst>
            <pc:docMk/>
            <pc:sldMk cId="635652432" sldId="351"/>
            <ac:spMk id="2" creationId="{163889FF-6300-4476-AE39-077696A47C9D}"/>
          </ac:spMkLst>
        </pc:spChg>
        <pc:spChg chg="mod">
          <ac:chgData name="Fionnuala Carter" userId="S::fionnuala.carter@aes.cdetb.ie::30def306-6b11-4aa5-b737-4ad9dca78ec3" providerId="AD" clId="Web-{E62BC89F-F033-2000-B83F-F762CD02CF52}" dt="2021-05-15T17:18:55.266" v="2418" actId="20577"/>
          <ac:spMkLst>
            <pc:docMk/>
            <pc:sldMk cId="635652432" sldId="351"/>
            <ac:spMk id="3" creationId="{E938819B-9615-4348-827B-8F1E28D22A49}"/>
          </ac:spMkLst>
        </pc:spChg>
      </pc:sldChg>
      <pc:sldChg chg="modSp add replId">
        <pc:chgData name="Fionnuala Carter" userId="S::fionnuala.carter@aes.cdetb.ie::30def306-6b11-4aa5-b737-4ad9dca78ec3" providerId="AD" clId="Web-{E62BC89F-F033-2000-B83F-F762CD02CF52}" dt="2021-05-15T17:44:38.973" v="2616" actId="20577"/>
        <pc:sldMkLst>
          <pc:docMk/>
          <pc:sldMk cId="221304475" sldId="352"/>
        </pc:sldMkLst>
        <pc:spChg chg="mod">
          <ac:chgData name="Fionnuala Carter" userId="S::fionnuala.carter@aes.cdetb.ie::30def306-6b11-4aa5-b737-4ad9dca78ec3" providerId="AD" clId="Web-{E62BC89F-F033-2000-B83F-F762CD02CF52}" dt="2021-05-15T17:42:10.089" v="2611" actId="20577"/>
          <ac:spMkLst>
            <pc:docMk/>
            <pc:sldMk cId="221304475" sldId="352"/>
            <ac:spMk id="3" creationId="{7DF82775-636C-4260-BED2-F5BC5B648040}"/>
          </ac:spMkLst>
        </pc:spChg>
        <pc:spChg chg="mod">
          <ac:chgData name="Fionnuala Carter" userId="S::fionnuala.carter@aes.cdetb.ie::30def306-6b11-4aa5-b737-4ad9dca78ec3" providerId="AD" clId="Web-{E62BC89F-F033-2000-B83F-F762CD02CF52}" dt="2021-05-15T17:44:38.973" v="2616" actId="20577"/>
          <ac:spMkLst>
            <pc:docMk/>
            <pc:sldMk cId="221304475" sldId="352"/>
            <ac:spMk id="6" creationId="{F86E8DCA-91D5-40D2-9149-CD0327FB2D1C}"/>
          </ac:spMkLst>
        </pc:spChg>
      </pc:sldChg>
    </pc:docChg>
  </pc:docChgLst>
  <pc:docChgLst>
    <pc:chgData name="Fionnuala Carter" userId="S::fionnuala.carter@aes.cdetb.ie::30def306-6b11-4aa5-b737-4ad9dca78ec3" providerId="AD" clId="Web-{BAE4DDE1-EEF4-5AC0-0E99-FB67ED90BD5E}"/>
    <pc:docChg chg="addSld delSld modSld sldOrd">
      <pc:chgData name="Fionnuala Carter" userId="S::fionnuala.carter@aes.cdetb.ie::30def306-6b11-4aa5-b737-4ad9dca78ec3" providerId="AD" clId="Web-{BAE4DDE1-EEF4-5AC0-0E99-FB67ED90BD5E}" dt="2021-05-15T15:07:16.814" v="4219" actId="20577"/>
      <pc:docMkLst>
        <pc:docMk/>
      </pc:docMkLst>
      <pc:sldChg chg="ord">
        <pc:chgData name="Fionnuala Carter" userId="S::fionnuala.carter@aes.cdetb.ie::30def306-6b11-4aa5-b737-4ad9dca78ec3" providerId="AD" clId="Web-{BAE4DDE1-EEF4-5AC0-0E99-FB67ED90BD5E}" dt="2021-05-15T13:38:59.945" v="0"/>
        <pc:sldMkLst>
          <pc:docMk/>
          <pc:sldMk cId="2971210560" sldId="270"/>
        </pc:sldMkLst>
      </pc:sldChg>
      <pc:sldChg chg="del">
        <pc:chgData name="Fionnuala Carter" userId="S::fionnuala.carter@aes.cdetb.ie::30def306-6b11-4aa5-b737-4ad9dca78ec3" providerId="AD" clId="Web-{BAE4DDE1-EEF4-5AC0-0E99-FB67ED90BD5E}" dt="2021-05-15T13:57:40.220" v="21"/>
        <pc:sldMkLst>
          <pc:docMk/>
          <pc:sldMk cId="281378235" sldId="275"/>
        </pc:sldMkLst>
      </pc:sldChg>
      <pc:sldChg chg="del">
        <pc:chgData name="Fionnuala Carter" userId="S::fionnuala.carter@aes.cdetb.ie::30def306-6b11-4aa5-b737-4ad9dca78ec3" providerId="AD" clId="Web-{BAE4DDE1-EEF4-5AC0-0E99-FB67ED90BD5E}" dt="2021-05-15T13:56:42.406" v="1"/>
        <pc:sldMkLst>
          <pc:docMk/>
          <pc:sldMk cId="1355688342" sldId="307"/>
        </pc:sldMkLst>
      </pc:sldChg>
      <pc:sldChg chg="addSp delSp modSp modNotes">
        <pc:chgData name="Fionnuala Carter" userId="S::fionnuala.carter@aes.cdetb.ie::30def306-6b11-4aa5-b737-4ad9dca78ec3" providerId="AD" clId="Web-{BAE4DDE1-EEF4-5AC0-0E99-FB67ED90BD5E}" dt="2021-05-15T15:00:22.038" v="4110"/>
        <pc:sldMkLst>
          <pc:docMk/>
          <pc:sldMk cId="2025225971" sldId="316"/>
        </pc:sldMkLst>
        <pc:spChg chg="del mod">
          <ac:chgData name="Fionnuala Carter" userId="S::fionnuala.carter@aes.cdetb.ie::30def306-6b11-4aa5-b737-4ad9dca78ec3" providerId="AD" clId="Web-{BAE4DDE1-EEF4-5AC0-0E99-FB67ED90BD5E}" dt="2021-05-15T14:47:23.163" v="3270"/>
          <ac:spMkLst>
            <pc:docMk/>
            <pc:sldMk cId="2025225971" sldId="316"/>
            <ac:spMk id="2" creationId="{49E062B1-7B24-45DE-BAE7-12A19962F505}"/>
          </ac:spMkLst>
        </pc:spChg>
        <pc:spChg chg="add mod">
          <ac:chgData name="Fionnuala Carter" userId="S::fionnuala.carter@aes.cdetb.ie::30def306-6b11-4aa5-b737-4ad9dca78ec3" providerId="AD" clId="Web-{BAE4DDE1-EEF4-5AC0-0E99-FB67ED90BD5E}" dt="2021-05-15T14:47:28.866" v="3274" actId="20577"/>
          <ac:spMkLst>
            <pc:docMk/>
            <pc:sldMk cId="2025225971" sldId="316"/>
            <ac:spMk id="78" creationId="{FD909A1F-372A-49B0-B7FA-F7BD2CF1D847}"/>
          </ac:spMkLst>
        </pc:spChg>
        <pc:graphicFrameChg chg="modGraphic">
          <ac:chgData name="Fionnuala Carter" userId="S::fionnuala.carter@aes.cdetb.ie::30def306-6b11-4aa5-b737-4ad9dca78ec3" providerId="AD" clId="Web-{BAE4DDE1-EEF4-5AC0-0E99-FB67ED90BD5E}" dt="2021-05-15T14:48:41.899" v="3299" actId="20577"/>
          <ac:graphicFrameMkLst>
            <pc:docMk/>
            <pc:sldMk cId="2025225971" sldId="316"/>
            <ac:graphicFrameMk id="4" creationId="{ED75046A-82CB-4913-B800-EC70D13BE918}"/>
          </ac:graphicFrameMkLst>
        </pc:graphicFrameChg>
      </pc:sldChg>
      <pc:sldChg chg="modNotes">
        <pc:chgData name="Fionnuala Carter" userId="S::fionnuala.carter@aes.cdetb.ie::30def306-6b11-4aa5-b737-4ad9dca78ec3" providerId="AD" clId="Web-{BAE4DDE1-EEF4-5AC0-0E99-FB67ED90BD5E}" dt="2021-05-15T14:44:29.862" v="3249"/>
        <pc:sldMkLst>
          <pc:docMk/>
          <pc:sldMk cId="2343953779" sldId="319"/>
        </pc:sldMkLst>
      </pc:sldChg>
      <pc:sldChg chg="del">
        <pc:chgData name="Fionnuala Carter" userId="S::fionnuala.carter@aes.cdetb.ie::30def306-6b11-4aa5-b737-4ad9dca78ec3" providerId="AD" clId="Web-{BAE4DDE1-EEF4-5AC0-0E99-FB67ED90BD5E}" dt="2021-05-15T13:57:31.408" v="15"/>
        <pc:sldMkLst>
          <pc:docMk/>
          <pc:sldMk cId="1133420552" sldId="320"/>
        </pc:sldMkLst>
      </pc:sldChg>
      <pc:sldChg chg="del">
        <pc:chgData name="Fionnuala Carter" userId="S::fionnuala.carter@aes.cdetb.ie::30def306-6b11-4aa5-b737-4ad9dca78ec3" providerId="AD" clId="Web-{BAE4DDE1-EEF4-5AC0-0E99-FB67ED90BD5E}" dt="2021-05-15T13:57:32.720" v="16"/>
        <pc:sldMkLst>
          <pc:docMk/>
          <pc:sldMk cId="3815104395" sldId="321"/>
        </pc:sldMkLst>
      </pc:sldChg>
      <pc:sldChg chg="del">
        <pc:chgData name="Fionnuala Carter" userId="S::fionnuala.carter@aes.cdetb.ie::30def306-6b11-4aa5-b737-4ad9dca78ec3" providerId="AD" clId="Web-{BAE4DDE1-EEF4-5AC0-0E99-FB67ED90BD5E}" dt="2021-05-15T13:57:34.517" v="17"/>
        <pc:sldMkLst>
          <pc:docMk/>
          <pc:sldMk cId="629499031" sldId="322"/>
        </pc:sldMkLst>
      </pc:sldChg>
      <pc:sldChg chg="del">
        <pc:chgData name="Fionnuala Carter" userId="S::fionnuala.carter@aes.cdetb.ie::30def306-6b11-4aa5-b737-4ad9dca78ec3" providerId="AD" clId="Web-{BAE4DDE1-EEF4-5AC0-0E99-FB67ED90BD5E}" dt="2021-05-15T13:57:35.720" v="18"/>
        <pc:sldMkLst>
          <pc:docMk/>
          <pc:sldMk cId="1077386954" sldId="323"/>
        </pc:sldMkLst>
      </pc:sldChg>
      <pc:sldChg chg="del">
        <pc:chgData name="Fionnuala Carter" userId="S::fionnuala.carter@aes.cdetb.ie::30def306-6b11-4aa5-b737-4ad9dca78ec3" providerId="AD" clId="Web-{BAE4DDE1-EEF4-5AC0-0E99-FB67ED90BD5E}" dt="2021-05-15T13:57:37.220" v="19"/>
        <pc:sldMkLst>
          <pc:docMk/>
          <pc:sldMk cId="1745080985" sldId="324"/>
        </pc:sldMkLst>
      </pc:sldChg>
      <pc:sldChg chg="del">
        <pc:chgData name="Fionnuala Carter" userId="S::fionnuala.carter@aes.cdetb.ie::30def306-6b11-4aa5-b737-4ad9dca78ec3" providerId="AD" clId="Web-{BAE4DDE1-EEF4-5AC0-0E99-FB67ED90BD5E}" dt="2021-05-15T13:57:38.470" v="20"/>
        <pc:sldMkLst>
          <pc:docMk/>
          <pc:sldMk cId="2432461965" sldId="325"/>
        </pc:sldMkLst>
      </pc:sldChg>
      <pc:sldChg chg="del">
        <pc:chgData name="Fionnuala Carter" userId="S::fionnuala.carter@aes.cdetb.ie::30def306-6b11-4aa5-b737-4ad9dca78ec3" providerId="AD" clId="Web-{BAE4DDE1-EEF4-5AC0-0E99-FB67ED90BD5E}" dt="2021-05-15T13:57:29.033" v="13"/>
        <pc:sldMkLst>
          <pc:docMk/>
          <pc:sldMk cId="2285307" sldId="331"/>
        </pc:sldMkLst>
      </pc:sldChg>
      <pc:sldChg chg="del">
        <pc:chgData name="Fionnuala Carter" userId="S::fionnuala.carter@aes.cdetb.ie::30def306-6b11-4aa5-b737-4ad9dca78ec3" providerId="AD" clId="Web-{BAE4DDE1-EEF4-5AC0-0E99-FB67ED90BD5E}" dt="2021-05-15T13:57:04.266" v="5"/>
        <pc:sldMkLst>
          <pc:docMk/>
          <pc:sldMk cId="981083490" sldId="337"/>
        </pc:sldMkLst>
      </pc:sldChg>
      <pc:sldChg chg="del">
        <pc:chgData name="Fionnuala Carter" userId="S::fionnuala.carter@aes.cdetb.ie::30def306-6b11-4aa5-b737-4ad9dca78ec3" providerId="AD" clId="Web-{BAE4DDE1-EEF4-5AC0-0E99-FB67ED90BD5E}" dt="2021-05-15T13:57:06.641" v="6"/>
        <pc:sldMkLst>
          <pc:docMk/>
          <pc:sldMk cId="579745205" sldId="338"/>
        </pc:sldMkLst>
      </pc:sldChg>
      <pc:sldChg chg="del">
        <pc:chgData name="Fionnuala Carter" userId="S::fionnuala.carter@aes.cdetb.ie::30def306-6b11-4aa5-b737-4ad9dca78ec3" providerId="AD" clId="Web-{BAE4DDE1-EEF4-5AC0-0E99-FB67ED90BD5E}" dt="2021-05-15T13:57:04.251" v="4"/>
        <pc:sldMkLst>
          <pc:docMk/>
          <pc:sldMk cId="2155504626" sldId="339"/>
        </pc:sldMkLst>
      </pc:sldChg>
      <pc:sldChg chg="del">
        <pc:chgData name="Fionnuala Carter" userId="S::fionnuala.carter@aes.cdetb.ie::30def306-6b11-4aa5-b737-4ad9dca78ec3" providerId="AD" clId="Web-{BAE4DDE1-EEF4-5AC0-0E99-FB67ED90BD5E}" dt="2021-05-15T13:57:23.423" v="8"/>
        <pc:sldMkLst>
          <pc:docMk/>
          <pc:sldMk cId="598718312" sldId="340"/>
        </pc:sldMkLst>
      </pc:sldChg>
      <pc:sldChg chg="del">
        <pc:chgData name="Fionnuala Carter" userId="S::fionnuala.carter@aes.cdetb.ie::30def306-6b11-4aa5-b737-4ad9dca78ec3" providerId="AD" clId="Web-{BAE4DDE1-EEF4-5AC0-0E99-FB67ED90BD5E}" dt="2021-05-15T13:57:23.423" v="9"/>
        <pc:sldMkLst>
          <pc:docMk/>
          <pc:sldMk cId="1863138228" sldId="341"/>
        </pc:sldMkLst>
      </pc:sldChg>
      <pc:sldChg chg="del">
        <pc:chgData name="Fionnuala Carter" userId="S::fionnuala.carter@aes.cdetb.ie::30def306-6b11-4aa5-b737-4ad9dca78ec3" providerId="AD" clId="Web-{BAE4DDE1-EEF4-5AC0-0E99-FB67ED90BD5E}" dt="2021-05-15T13:56:56.594" v="3"/>
        <pc:sldMkLst>
          <pc:docMk/>
          <pc:sldMk cId="3301352323" sldId="342"/>
        </pc:sldMkLst>
      </pc:sldChg>
      <pc:sldChg chg="del">
        <pc:chgData name="Fionnuala Carter" userId="S::fionnuala.carter@aes.cdetb.ie::30def306-6b11-4aa5-b737-4ad9dca78ec3" providerId="AD" clId="Web-{BAE4DDE1-EEF4-5AC0-0E99-FB67ED90BD5E}" dt="2021-05-15T13:57:24.142" v="10"/>
        <pc:sldMkLst>
          <pc:docMk/>
          <pc:sldMk cId="1982775180" sldId="343"/>
        </pc:sldMkLst>
      </pc:sldChg>
      <pc:sldChg chg="del">
        <pc:chgData name="Fionnuala Carter" userId="S::fionnuala.carter@aes.cdetb.ie::30def306-6b11-4aa5-b737-4ad9dca78ec3" providerId="AD" clId="Web-{BAE4DDE1-EEF4-5AC0-0E99-FB67ED90BD5E}" dt="2021-05-15T13:57:29.970" v="14"/>
        <pc:sldMkLst>
          <pc:docMk/>
          <pc:sldMk cId="1658520347" sldId="344"/>
        </pc:sldMkLst>
      </pc:sldChg>
      <pc:sldChg chg="modSp">
        <pc:chgData name="Fionnuala Carter" userId="S::fionnuala.carter@aes.cdetb.ie::30def306-6b11-4aa5-b737-4ad9dca78ec3" providerId="AD" clId="Web-{BAE4DDE1-EEF4-5AC0-0E99-FB67ED90BD5E}" dt="2021-05-15T15:07:16.814" v="4219" actId="20577"/>
        <pc:sldMkLst>
          <pc:docMk/>
          <pc:sldMk cId="356408150" sldId="346"/>
        </pc:sldMkLst>
        <pc:graphicFrameChg chg="modGraphic">
          <ac:chgData name="Fionnuala Carter" userId="S::fionnuala.carter@aes.cdetb.ie::30def306-6b11-4aa5-b737-4ad9dca78ec3" providerId="AD" clId="Web-{BAE4DDE1-EEF4-5AC0-0E99-FB67ED90BD5E}" dt="2021-05-15T15:07:16.814" v="4219" actId="20577"/>
          <ac:graphicFrameMkLst>
            <pc:docMk/>
            <pc:sldMk cId="356408150" sldId="346"/>
            <ac:graphicFrameMk id="3" creationId="{E0249BCF-8385-4687-A911-93741951C60D}"/>
          </ac:graphicFrameMkLst>
        </pc:graphicFrameChg>
      </pc:sldChg>
      <pc:sldChg chg="add replId">
        <pc:chgData name="Fionnuala Carter" userId="S::fionnuala.carter@aes.cdetb.ie::30def306-6b11-4aa5-b737-4ad9dca78ec3" providerId="AD" clId="Web-{BAE4DDE1-EEF4-5AC0-0E99-FB67ED90BD5E}" dt="2021-05-15T15:02:37.119" v="4111"/>
        <pc:sldMkLst>
          <pc:docMk/>
          <pc:sldMk cId="760462807" sldId="347"/>
        </pc:sldMkLst>
      </pc:sldChg>
      <pc:sldChg chg="del">
        <pc:chgData name="Fionnuala Carter" userId="S::fionnuala.carter@aes.cdetb.ie::30def306-6b11-4aa5-b737-4ad9dca78ec3" providerId="AD" clId="Web-{BAE4DDE1-EEF4-5AC0-0E99-FB67ED90BD5E}" dt="2021-05-15T13:57:14.876" v="7"/>
        <pc:sldMkLst>
          <pc:docMk/>
          <pc:sldMk cId="829377334" sldId="347"/>
        </pc:sldMkLst>
      </pc:sldChg>
      <pc:sldChg chg="del">
        <pc:chgData name="Fionnuala Carter" userId="S::fionnuala.carter@aes.cdetb.ie::30def306-6b11-4aa5-b737-4ad9dca78ec3" providerId="AD" clId="Web-{BAE4DDE1-EEF4-5AC0-0E99-FB67ED90BD5E}" dt="2021-05-15T13:57:25.595" v="11"/>
        <pc:sldMkLst>
          <pc:docMk/>
          <pc:sldMk cId="2664664611" sldId="348"/>
        </pc:sldMkLst>
      </pc:sldChg>
      <pc:sldChg chg="del">
        <pc:chgData name="Fionnuala Carter" userId="S::fionnuala.carter@aes.cdetb.ie::30def306-6b11-4aa5-b737-4ad9dca78ec3" providerId="AD" clId="Web-{BAE4DDE1-EEF4-5AC0-0E99-FB67ED90BD5E}" dt="2021-05-15T13:57:27.079" v="12"/>
        <pc:sldMkLst>
          <pc:docMk/>
          <pc:sldMk cId="1670025227" sldId="349"/>
        </pc:sldMkLst>
      </pc:sldChg>
      <pc:sldChg chg="del">
        <pc:chgData name="Fionnuala Carter" userId="S::fionnuala.carter@aes.cdetb.ie::30def306-6b11-4aa5-b737-4ad9dca78ec3" providerId="AD" clId="Web-{BAE4DDE1-EEF4-5AC0-0E99-FB67ED90BD5E}" dt="2021-05-15T13:56:44.360" v="2"/>
        <pc:sldMkLst>
          <pc:docMk/>
          <pc:sldMk cId="488177009" sldId="350"/>
        </pc:sldMkLst>
      </pc:sldChg>
    </pc:docChg>
  </pc:docChgLst>
  <pc:docChgLst>
    <pc:chgData name="Sharon Brabazon" userId="S::sharon.brabazon@aes.cdetb.ie::1349c98f-8999-4376-91ab-c9df9930166c" providerId="AD" clId="Web-{70EE2056-43E4-4558-A3A9-55E7F3EBA325}"/>
    <pc:docChg chg="delSld modSld">
      <pc:chgData name="Sharon Brabazon" userId="S::sharon.brabazon@aes.cdetb.ie::1349c98f-8999-4376-91ab-c9df9930166c" providerId="AD" clId="Web-{70EE2056-43E4-4558-A3A9-55E7F3EBA325}" dt="2021-05-11T12:43:41.406" v="76"/>
      <pc:docMkLst>
        <pc:docMk/>
      </pc:docMkLst>
      <pc:sldChg chg="addSp modSp">
        <pc:chgData name="Sharon Brabazon" userId="S::sharon.brabazon@aes.cdetb.ie::1349c98f-8999-4376-91ab-c9df9930166c" providerId="AD" clId="Web-{70EE2056-43E4-4558-A3A9-55E7F3EBA325}" dt="2021-05-11T12:27:19.819" v="8" actId="1076"/>
        <pc:sldMkLst>
          <pc:docMk/>
          <pc:sldMk cId="1539234504" sldId="256"/>
        </pc:sldMkLst>
        <pc:picChg chg="add mod">
          <ac:chgData name="Sharon Brabazon" userId="S::sharon.brabazon@aes.cdetb.ie::1349c98f-8999-4376-91ab-c9df9930166c" providerId="AD" clId="Web-{70EE2056-43E4-4558-A3A9-55E7F3EBA325}" dt="2021-05-11T12:27:19.819" v="8" actId="1076"/>
          <ac:picMkLst>
            <pc:docMk/>
            <pc:sldMk cId="1539234504" sldId="256"/>
            <ac:picMk id="3" creationId="{740123D7-53EE-4FC0-9278-CA8AF7F3D1B3}"/>
          </ac:picMkLst>
        </pc:picChg>
      </pc:sldChg>
      <pc:sldChg chg="addSp delSp modSp">
        <pc:chgData name="Sharon Brabazon" userId="S::sharon.brabazon@aes.cdetb.ie::1349c98f-8999-4376-91ab-c9df9930166c" providerId="AD" clId="Web-{70EE2056-43E4-4558-A3A9-55E7F3EBA325}" dt="2021-05-11T12:28:02.382" v="14" actId="1076"/>
        <pc:sldMkLst>
          <pc:docMk/>
          <pc:sldMk cId="1731081795" sldId="268"/>
        </pc:sldMkLst>
        <pc:picChg chg="del">
          <ac:chgData name="Sharon Brabazon" userId="S::sharon.brabazon@aes.cdetb.ie::1349c98f-8999-4376-91ab-c9df9930166c" providerId="AD" clId="Web-{70EE2056-43E4-4558-A3A9-55E7F3EBA325}" dt="2021-05-11T12:27:53.944" v="12"/>
          <ac:picMkLst>
            <pc:docMk/>
            <pc:sldMk cId="1731081795" sldId="268"/>
            <ac:picMk id="2" creationId="{F2A1144F-528E-4C8A-9F5C-A27A9A334E9B}"/>
          </ac:picMkLst>
        </pc:picChg>
        <pc:picChg chg="add mod">
          <ac:chgData name="Sharon Brabazon" userId="S::sharon.brabazon@aes.cdetb.ie::1349c98f-8999-4376-91ab-c9df9930166c" providerId="AD" clId="Web-{70EE2056-43E4-4558-A3A9-55E7F3EBA325}" dt="2021-05-11T12:28:02.382" v="14" actId="1076"/>
          <ac:picMkLst>
            <pc:docMk/>
            <pc:sldMk cId="1731081795" sldId="268"/>
            <ac:picMk id="3" creationId="{81CCC618-7CDF-4B1D-A84E-3E51E17E9EA2}"/>
          </ac:picMkLst>
        </pc:picChg>
      </pc:sldChg>
      <pc:sldChg chg="addSp delSp modSp">
        <pc:chgData name="Sharon Brabazon" userId="S::sharon.brabazon@aes.cdetb.ie::1349c98f-8999-4376-91ab-c9df9930166c" providerId="AD" clId="Web-{70EE2056-43E4-4558-A3A9-55E7F3EBA325}" dt="2021-05-11T12:27:02.913" v="6" actId="1076"/>
        <pc:sldMkLst>
          <pc:docMk/>
          <pc:sldMk cId="2971210560" sldId="270"/>
        </pc:sldMkLst>
        <pc:picChg chg="del">
          <ac:chgData name="Sharon Brabazon" userId="S::sharon.brabazon@aes.cdetb.ie::1349c98f-8999-4376-91ab-c9df9930166c" providerId="AD" clId="Web-{70EE2056-43E4-4558-A3A9-55E7F3EBA325}" dt="2021-05-11T12:26:55.069" v="4"/>
          <ac:picMkLst>
            <pc:docMk/>
            <pc:sldMk cId="2971210560" sldId="270"/>
            <ac:picMk id="2" creationId="{7AA28890-C608-48BC-ABCB-00F78739FC2E}"/>
          </ac:picMkLst>
        </pc:picChg>
        <pc:picChg chg="add mod">
          <ac:chgData name="Sharon Brabazon" userId="S::sharon.brabazon@aes.cdetb.ie::1349c98f-8999-4376-91ab-c9df9930166c" providerId="AD" clId="Web-{70EE2056-43E4-4558-A3A9-55E7F3EBA325}" dt="2021-05-11T12:27:02.913" v="6" actId="1076"/>
          <ac:picMkLst>
            <pc:docMk/>
            <pc:sldMk cId="2971210560" sldId="270"/>
            <ac:picMk id="3" creationId="{DB4E9DD3-9EA1-4E5A-8D05-3C533BB1FE63}"/>
          </ac:picMkLst>
        </pc:picChg>
      </pc:sldChg>
      <pc:sldChg chg="del">
        <pc:chgData name="Sharon Brabazon" userId="S::sharon.brabazon@aes.cdetb.ie::1349c98f-8999-4376-91ab-c9df9930166c" providerId="AD" clId="Web-{70EE2056-43E4-4558-A3A9-55E7F3EBA325}" dt="2021-05-11T12:28:47.867" v="15"/>
        <pc:sldMkLst>
          <pc:docMk/>
          <pc:sldMk cId="1454087401" sldId="271"/>
        </pc:sldMkLst>
      </pc:sldChg>
      <pc:sldChg chg="addSp delSp modSp">
        <pc:chgData name="Sharon Brabazon" userId="S::sharon.brabazon@aes.cdetb.ie::1349c98f-8999-4376-91ab-c9df9930166c" providerId="AD" clId="Web-{70EE2056-43E4-4558-A3A9-55E7F3EBA325}" dt="2021-05-11T12:29:04.117" v="19" actId="1076"/>
        <pc:sldMkLst>
          <pc:docMk/>
          <pc:sldMk cId="3287532932" sldId="300"/>
        </pc:sldMkLst>
        <pc:picChg chg="add mod">
          <ac:chgData name="Sharon Brabazon" userId="S::sharon.brabazon@aes.cdetb.ie::1349c98f-8999-4376-91ab-c9df9930166c" providerId="AD" clId="Web-{70EE2056-43E4-4558-A3A9-55E7F3EBA325}" dt="2021-05-11T12:29:04.117" v="19" actId="1076"/>
          <ac:picMkLst>
            <pc:docMk/>
            <pc:sldMk cId="3287532932" sldId="300"/>
            <ac:picMk id="12" creationId="{D9AF1DAB-BE1D-40FD-981A-09BF9BD6E1D6}"/>
          </ac:picMkLst>
        </pc:picChg>
        <pc:picChg chg="del">
          <ac:chgData name="Sharon Brabazon" userId="S::sharon.brabazon@aes.cdetb.ie::1349c98f-8999-4376-91ab-c9df9930166c" providerId="AD" clId="Web-{70EE2056-43E4-4558-A3A9-55E7F3EBA325}" dt="2021-05-11T12:28:52.242" v="16"/>
          <ac:picMkLst>
            <pc:docMk/>
            <pc:sldMk cId="3287532932" sldId="300"/>
            <ac:picMk id="1111" creationId="{C8ABC66C-24C0-4FF7-9663-203446BA2755}"/>
          </ac:picMkLst>
        </pc:picChg>
      </pc:sldChg>
      <pc:sldChg chg="addSp delSp modSp">
        <pc:chgData name="Sharon Brabazon" userId="S::sharon.brabazon@aes.cdetb.ie::1349c98f-8999-4376-91ab-c9df9930166c" providerId="AD" clId="Web-{70EE2056-43E4-4558-A3A9-55E7F3EBA325}" dt="2021-05-11T12:29:53.961" v="24" actId="14100"/>
        <pc:sldMkLst>
          <pc:docMk/>
          <pc:sldMk cId="2250492401" sldId="301"/>
        </pc:sldMkLst>
        <pc:picChg chg="add mod">
          <ac:chgData name="Sharon Brabazon" userId="S::sharon.brabazon@aes.cdetb.ie::1349c98f-8999-4376-91ab-c9df9930166c" providerId="AD" clId="Web-{70EE2056-43E4-4558-A3A9-55E7F3EBA325}" dt="2021-05-11T12:29:53.961" v="24" actId="14100"/>
          <ac:picMkLst>
            <pc:docMk/>
            <pc:sldMk cId="2250492401" sldId="301"/>
            <ac:picMk id="10" creationId="{D7D5BABE-FB79-4657-9753-B2187F400698}"/>
          </ac:picMkLst>
        </pc:picChg>
        <pc:picChg chg="del">
          <ac:chgData name="Sharon Brabazon" userId="S::sharon.brabazon@aes.cdetb.ie::1349c98f-8999-4376-91ab-c9df9930166c" providerId="AD" clId="Web-{70EE2056-43E4-4558-A3A9-55E7F3EBA325}" dt="2021-05-11T12:29:32.367" v="20"/>
          <ac:picMkLst>
            <pc:docMk/>
            <pc:sldMk cId="2250492401" sldId="301"/>
            <ac:picMk id="1794" creationId="{A17E9985-36A6-42DD-B053-E0F0E9C23358}"/>
          </ac:picMkLst>
        </pc:picChg>
      </pc:sldChg>
      <pc:sldChg chg="addSp delSp modSp">
        <pc:chgData name="Sharon Brabazon" userId="S::sharon.brabazon@aes.cdetb.ie::1349c98f-8999-4376-91ab-c9df9930166c" providerId="AD" clId="Web-{70EE2056-43E4-4558-A3A9-55E7F3EBA325}" dt="2021-05-11T12:27:50.398" v="11" actId="1076"/>
        <pc:sldMkLst>
          <pc:docMk/>
          <pc:sldMk cId="141259450" sldId="309"/>
        </pc:sldMkLst>
        <pc:spChg chg="mod">
          <ac:chgData name="Sharon Brabazon" userId="S::sharon.brabazon@aes.cdetb.ie::1349c98f-8999-4376-91ab-c9df9930166c" providerId="AD" clId="Web-{70EE2056-43E4-4558-A3A9-55E7F3EBA325}" dt="2021-05-11T12:27:50.398" v="11" actId="1076"/>
          <ac:spMkLst>
            <pc:docMk/>
            <pc:sldMk cId="141259450" sldId="309"/>
            <ac:spMk id="2" creationId="{4C2FECE6-2DA6-418E-8065-E54F250C2E8F}"/>
          </ac:spMkLst>
        </pc:spChg>
        <pc:spChg chg="del">
          <ac:chgData name="Sharon Brabazon" userId="S::sharon.brabazon@aes.cdetb.ie::1349c98f-8999-4376-91ab-c9df9930166c" providerId="AD" clId="Web-{70EE2056-43E4-4558-A3A9-55E7F3EBA325}" dt="2021-05-11T12:27:33.397" v="9"/>
          <ac:spMkLst>
            <pc:docMk/>
            <pc:sldMk cId="141259450" sldId="309"/>
            <ac:spMk id="3" creationId="{224C7B84-8B51-4AF6-822A-9F74AD07ABA5}"/>
          </ac:spMkLst>
        </pc:spChg>
        <pc:picChg chg="add mod ord">
          <ac:chgData name="Sharon Brabazon" userId="S::sharon.brabazon@aes.cdetb.ie::1349c98f-8999-4376-91ab-c9df9930166c" providerId="AD" clId="Web-{70EE2056-43E4-4558-A3A9-55E7F3EBA325}" dt="2021-05-11T12:27:37.851" v="10" actId="1076"/>
          <ac:picMkLst>
            <pc:docMk/>
            <pc:sldMk cId="141259450" sldId="309"/>
            <ac:picMk id="4" creationId="{4B31C668-FCA4-49AB-93C3-D441310B0F3D}"/>
          </ac:picMkLst>
        </pc:picChg>
      </pc:sldChg>
      <pc:sldChg chg="addSp modSp">
        <pc:chgData name="Sharon Brabazon" userId="S::sharon.brabazon@aes.cdetb.ie::1349c98f-8999-4376-91ab-c9df9930166c" providerId="AD" clId="Web-{70EE2056-43E4-4558-A3A9-55E7F3EBA325}" dt="2021-05-11T12:30:24.211" v="29" actId="1076"/>
        <pc:sldMkLst>
          <pc:docMk/>
          <pc:sldMk cId="1774840753" sldId="310"/>
        </pc:sldMkLst>
        <pc:spChg chg="mod">
          <ac:chgData name="Sharon Brabazon" userId="S::sharon.brabazon@aes.cdetb.ie::1349c98f-8999-4376-91ab-c9df9930166c" providerId="AD" clId="Web-{70EE2056-43E4-4558-A3A9-55E7F3EBA325}" dt="2021-05-11T12:30:08.008" v="25" actId="1076"/>
          <ac:spMkLst>
            <pc:docMk/>
            <pc:sldMk cId="1774840753" sldId="310"/>
            <ac:spMk id="2" creationId="{2E766271-F36C-48E5-A903-0AB02A2139C8}"/>
          </ac:spMkLst>
        </pc:spChg>
        <pc:picChg chg="add mod">
          <ac:chgData name="Sharon Brabazon" userId="S::sharon.brabazon@aes.cdetb.ie::1349c98f-8999-4376-91ab-c9df9930166c" providerId="AD" clId="Web-{70EE2056-43E4-4558-A3A9-55E7F3EBA325}" dt="2021-05-11T12:30:24.211" v="29" actId="1076"/>
          <ac:picMkLst>
            <pc:docMk/>
            <pc:sldMk cId="1774840753" sldId="310"/>
            <ac:picMk id="3" creationId="{EF59F039-C037-4BDD-806A-FF23F3CEDA50}"/>
          </ac:picMkLst>
        </pc:picChg>
      </pc:sldChg>
      <pc:sldChg chg="addSp modSp">
        <pc:chgData name="Sharon Brabazon" userId="S::sharon.brabazon@aes.cdetb.ie::1349c98f-8999-4376-91ab-c9df9930166c" providerId="AD" clId="Web-{70EE2056-43E4-4558-A3A9-55E7F3EBA325}" dt="2021-05-11T12:33:04.369" v="42" actId="1076"/>
        <pc:sldMkLst>
          <pc:docMk/>
          <pc:sldMk cId="1271434018" sldId="311"/>
        </pc:sldMkLst>
        <pc:spChg chg="mod">
          <ac:chgData name="Sharon Brabazon" userId="S::sharon.brabazon@aes.cdetb.ie::1349c98f-8999-4376-91ab-c9df9930166c" providerId="AD" clId="Web-{70EE2056-43E4-4558-A3A9-55E7F3EBA325}" dt="2021-05-11T12:30:41.930" v="33" actId="20577"/>
          <ac:spMkLst>
            <pc:docMk/>
            <pc:sldMk cId="1271434018" sldId="311"/>
            <ac:spMk id="2" creationId="{180FCAD8-14F4-4E06-B9E9-26B7B344DCA1}"/>
          </ac:spMkLst>
        </pc:spChg>
        <pc:spChg chg="mod">
          <ac:chgData name="Sharon Brabazon" userId="S::sharon.brabazon@aes.cdetb.ie::1349c98f-8999-4376-91ab-c9df9930166c" providerId="AD" clId="Web-{70EE2056-43E4-4558-A3A9-55E7F3EBA325}" dt="2021-05-11T12:32:14.744" v="40" actId="20577"/>
          <ac:spMkLst>
            <pc:docMk/>
            <pc:sldMk cId="1271434018" sldId="311"/>
            <ac:spMk id="5" creationId="{AAEE026C-7CE0-47CA-BDA5-C7A6153BE8B2}"/>
          </ac:spMkLst>
        </pc:spChg>
        <pc:picChg chg="add mod">
          <ac:chgData name="Sharon Brabazon" userId="S::sharon.brabazon@aes.cdetb.ie::1349c98f-8999-4376-91ab-c9df9930166c" providerId="AD" clId="Web-{70EE2056-43E4-4558-A3A9-55E7F3EBA325}" dt="2021-05-11T12:30:53.024" v="35" actId="1076"/>
          <ac:picMkLst>
            <pc:docMk/>
            <pc:sldMk cId="1271434018" sldId="311"/>
            <ac:picMk id="3" creationId="{15DD2E6B-B723-4E8B-B5BC-FB93B55FA7C8}"/>
          </ac:picMkLst>
        </pc:picChg>
        <pc:picChg chg="mod">
          <ac:chgData name="Sharon Brabazon" userId="S::sharon.brabazon@aes.cdetb.ie::1349c98f-8999-4376-91ab-c9df9930166c" providerId="AD" clId="Web-{70EE2056-43E4-4558-A3A9-55E7F3EBA325}" dt="2021-05-11T12:33:04.369" v="42" actId="1076"/>
          <ac:picMkLst>
            <pc:docMk/>
            <pc:sldMk cId="1271434018" sldId="311"/>
            <ac:picMk id="4" creationId="{F4EEA2F5-4551-4E52-9302-7950644F4B52}"/>
          </ac:picMkLst>
        </pc:picChg>
      </pc:sldChg>
      <pc:sldChg chg="addSp modSp">
        <pc:chgData name="Sharon Brabazon" userId="S::sharon.brabazon@aes.cdetb.ie::1349c98f-8999-4376-91ab-c9df9930166c" providerId="AD" clId="Web-{70EE2056-43E4-4558-A3A9-55E7F3EBA325}" dt="2021-05-11T12:36:45.730" v="73" actId="14100"/>
        <pc:sldMkLst>
          <pc:docMk/>
          <pc:sldMk cId="2581553648" sldId="312"/>
        </pc:sldMkLst>
        <pc:spChg chg="mod">
          <ac:chgData name="Sharon Brabazon" userId="S::sharon.brabazon@aes.cdetb.ie::1349c98f-8999-4376-91ab-c9df9930166c" providerId="AD" clId="Web-{70EE2056-43E4-4558-A3A9-55E7F3EBA325}" dt="2021-05-11T12:33:51.026" v="45" actId="1076"/>
          <ac:spMkLst>
            <pc:docMk/>
            <pc:sldMk cId="2581553648" sldId="312"/>
            <ac:spMk id="2" creationId="{8D454969-75C3-45EB-BDB9-B2DDB6BA1134}"/>
          </ac:spMkLst>
        </pc:spChg>
        <pc:spChg chg="mod">
          <ac:chgData name="Sharon Brabazon" userId="S::sharon.brabazon@aes.cdetb.ie::1349c98f-8999-4376-91ab-c9df9930166c" providerId="AD" clId="Web-{70EE2056-43E4-4558-A3A9-55E7F3EBA325}" dt="2021-05-11T12:36:45.730" v="73" actId="14100"/>
          <ac:spMkLst>
            <pc:docMk/>
            <pc:sldMk cId="2581553648" sldId="312"/>
            <ac:spMk id="5" creationId="{D1AA5CD5-84F3-478D-8A56-E91A8A6089F4}"/>
          </ac:spMkLst>
        </pc:spChg>
        <pc:picChg chg="add mod">
          <ac:chgData name="Sharon Brabazon" userId="S::sharon.brabazon@aes.cdetb.ie::1349c98f-8999-4376-91ab-c9df9930166c" providerId="AD" clId="Web-{70EE2056-43E4-4558-A3A9-55E7F3EBA325}" dt="2021-05-11T12:34:23.104" v="48" actId="1076"/>
          <ac:picMkLst>
            <pc:docMk/>
            <pc:sldMk cId="2581553648" sldId="312"/>
            <ac:picMk id="3" creationId="{55EB1183-33C6-4FBE-9D34-665B04C9EB1F}"/>
          </ac:picMkLst>
        </pc:picChg>
        <pc:picChg chg="mod">
          <ac:chgData name="Sharon Brabazon" userId="S::sharon.brabazon@aes.cdetb.ie::1349c98f-8999-4376-91ab-c9df9930166c" providerId="AD" clId="Web-{70EE2056-43E4-4558-A3A9-55E7F3EBA325}" dt="2021-05-11T12:36:03.308" v="70" actId="1076"/>
          <ac:picMkLst>
            <pc:docMk/>
            <pc:sldMk cId="2581553648" sldId="312"/>
            <ac:picMk id="4" creationId="{D79FFE4A-23C2-4DFD-AD1D-ECEEB35E5E07}"/>
          </ac:picMkLst>
        </pc:picChg>
        <pc:picChg chg="mod">
          <ac:chgData name="Sharon Brabazon" userId="S::sharon.brabazon@aes.cdetb.ie::1349c98f-8999-4376-91ab-c9df9930166c" providerId="AD" clId="Web-{70EE2056-43E4-4558-A3A9-55E7F3EBA325}" dt="2021-05-11T12:35:46.230" v="67" actId="1076"/>
          <ac:picMkLst>
            <pc:docMk/>
            <pc:sldMk cId="2581553648" sldId="312"/>
            <ac:picMk id="7" creationId="{FA2A83AB-DEA2-4C32-8C8A-77CA6ACAD9FC}"/>
          </ac:picMkLst>
        </pc:picChg>
        <pc:picChg chg="mod">
          <ac:chgData name="Sharon Brabazon" userId="S::sharon.brabazon@aes.cdetb.ie::1349c98f-8999-4376-91ab-c9df9930166c" providerId="AD" clId="Web-{70EE2056-43E4-4558-A3A9-55E7F3EBA325}" dt="2021-05-11T12:35:42.167" v="66" actId="1076"/>
          <ac:picMkLst>
            <pc:docMk/>
            <pc:sldMk cId="2581553648" sldId="312"/>
            <ac:picMk id="8" creationId="{0AE19DC2-987A-47FB-B732-4DFB65C24C41}"/>
          </ac:picMkLst>
        </pc:picChg>
        <pc:picChg chg="mod">
          <ac:chgData name="Sharon Brabazon" userId="S::sharon.brabazon@aes.cdetb.ie::1349c98f-8999-4376-91ab-c9df9930166c" providerId="AD" clId="Web-{70EE2056-43E4-4558-A3A9-55E7F3EBA325}" dt="2021-05-11T12:35:38.761" v="65" actId="1076"/>
          <ac:picMkLst>
            <pc:docMk/>
            <pc:sldMk cId="2581553648" sldId="312"/>
            <ac:picMk id="9" creationId="{BB84F159-16E7-45A8-8DDB-7038B9B2645A}"/>
          </ac:picMkLst>
        </pc:picChg>
        <pc:picChg chg="mod">
          <ac:chgData name="Sharon Brabazon" userId="S::sharon.brabazon@aes.cdetb.ie::1349c98f-8999-4376-91ab-c9df9930166c" providerId="AD" clId="Web-{70EE2056-43E4-4558-A3A9-55E7F3EBA325}" dt="2021-05-11T12:35:35.277" v="64" actId="1076"/>
          <ac:picMkLst>
            <pc:docMk/>
            <pc:sldMk cId="2581553648" sldId="312"/>
            <ac:picMk id="10" creationId="{F2D28454-CDF7-437F-961B-A6320BC1AADC}"/>
          </ac:picMkLst>
        </pc:picChg>
        <pc:picChg chg="mod">
          <ac:chgData name="Sharon Brabazon" userId="S::sharon.brabazon@aes.cdetb.ie::1349c98f-8999-4376-91ab-c9df9930166c" providerId="AD" clId="Web-{70EE2056-43E4-4558-A3A9-55E7F3EBA325}" dt="2021-05-11T12:35:31.105" v="63" actId="1076"/>
          <ac:picMkLst>
            <pc:docMk/>
            <pc:sldMk cId="2581553648" sldId="312"/>
            <ac:picMk id="11" creationId="{6F571F7D-4324-4717-8573-566861DFCEA6}"/>
          </ac:picMkLst>
        </pc:picChg>
        <pc:picChg chg="mod">
          <ac:chgData name="Sharon Brabazon" userId="S::sharon.brabazon@aes.cdetb.ie::1349c98f-8999-4376-91ab-c9df9930166c" providerId="AD" clId="Web-{70EE2056-43E4-4558-A3A9-55E7F3EBA325}" dt="2021-05-11T12:35:27.589" v="62" actId="1076"/>
          <ac:picMkLst>
            <pc:docMk/>
            <pc:sldMk cId="2581553648" sldId="312"/>
            <ac:picMk id="12" creationId="{B3AC48F4-5468-4CF9-B362-63439C03856A}"/>
          </ac:picMkLst>
        </pc:picChg>
        <pc:picChg chg="add">
          <ac:chgData name="Sharon Brabazon" userId="S::sharon.brabazon@aes.cdetb.ie::1349c98f-8999-4376-91ab-c9df9930166c" providerId="AD" clId="Web-{70EE2056-43E4-4558-A3A9-55E7F3EBA325}" dt="2021-05-11T12:34:12.323" v="47"/>
          <ac:picMkLst>
            <pc:docMk/>
            <pc:sldMk cId="2581553648" sldId="312"/>
            <ac:picMk id="14" creationId="{3BD437A1-7845-412C-B266-28FF7872A677}"/>
          </ac:picMkLst>
        </pc:picChg>
      </pc:sldChg>
      <pc:sldChg chg="addSp modSp mod setBg">
        <pc:chgData name="Sharon Brabazon" userId="S::sharon.brabazon@aes.cdetb.ie::1349c98f-8999-4376-91ab-c9df9930166c" providerId="AD" clId="Web-{70EE2056-43E4-4558-A3A9-55E7F3EBA325}" dt="2021-05-11T12:43:41.406" v="76"/>
        <pc:sldMkLst>
          <pc:docMk/>
          <pc:sldMk cId="1482841897" sldId="313"/>
        </pc:sldMkLst>
        <pc:spChg chg="mod ord">
          <ac:chgData name="Sharon Brabazon" userId="S::sharon.brabazon@aes.cdetb.ie::1349c98f-8999-4376-91ab-c9df9930166c" providerId="AD" clId="Web-{70EE2056-43E4-4558-A3A9-55E7F3EBA325}" dt="2021-05-11T12:43:41.406" v="76"/>
          <ac:spMkLst>
            <pc:docMk/>
            <pc:sldMk cId="1482841897" sldId="313"/>
            <ac:spMk id="2" creationId="{8D454969-75C3-45EB-BDB9-B2DDB6BA1134}"/>
          </ac:spMkLst>
        </pc:spChg>
        <pc:spChg chg="add">
          <ac:chgData name="Sharon Brabazon" userId="S::sharon.brabazon@aes.cdetb.ie::1349c98f-8999-4376-91ab-c9df9930166c" providerId="AD" clId="Web-{70EE2056-43E4-4558-A3A9-55E7F3EBA325}" dt="2021-05-11T12:43:41.406" v="76"/>
          <ac:spMkLst>
            <pc:docMk/>
            <pc:sldMk cId="1482841897" sldId="313"/>
            <ac:spMk id="25" creationId="{66D61E08-70C3-48D8-BEA0-787111DC30DA}"/>
          </ac:spMkLst>
        </pc:spChg>
        <pc:spChg chg="add">
          <ac:chgData name="Sharon Brabazon" userId="S::sharon.brabazon@aes.cdetb.ie::1349c98f-8999-4376-91ab-c9df9930166c" providerId="AD" clId="Web-{70EE2056-43E4-4558-A3A9-55E7F3EBA325}" dt="2021-05-11T12:43:41.406" v="76"/>
          <ac:spMkLst>
            <pc:docMk/>
            <pc:sldMk cId="1482841897" sldId="313"/>
            <ac:spMk id="27" creationId="{FC55298F-0AE5-478E-AD2B-03C2614C5833}"/>
          </ac:spMkLst>
        </pc:spChg>
        <pc:spChg chg="add">
          <ac:chgData name="Sharon Brabazon" userId="S::sharon.brabazon@aes.cdetb.ie::1349c98f-8999-4376-91ab-c9df9930166c" providerId="AD" clId="Web-{70EE2056-43E4-4558-A3A9-55E7F3EBA325}" dt="2021-05-11T12:43:41.406" v="76"/>
          <ac:spMkLst>
            <pc:docMk/>
            <pc:sldMk cId="1482841897" sldId="313"/>
            <ac:spMk id="29" creationId="{C180E4EA-0B63-4779-A895-7E90E71088F3}"/>
          </ac:spMkLst>
        </pc:spChg>
        <pc:spChg chg="add">
          <ac:chgData name="Sharon Brabazon" userId="S::sharon.brabazon@aes.cdetb.ie::1349c98f-8999-4376-91ab-c9df9930166c" providerId="AD" clId="Web-{70EE2056-43E4-4558-A3A9-55E7F3EBA325}" dt="2021-05-11T12:43:41.406" v="76"/>
          <ac:spMkLst>
            <pc:docMk/>
            <pc:sldMk cId="1482841897" sldId="313"/>
            <ac:spMk id="31" creationId="{CEE01D9D-3DE8-4EED-B0D3-8F3C79CC7673}"/>
          </ac:spMkLst>
        </pc:spChg>
        <pc:spChg chg="add">
          <ac:chgData name="Sharon Brabazon" userId="S::sharon.brabazon@aes.cdetb.ie::1349c98f-8999-4376-91ab-c9df9930166c" providerId="AD" clId="Web-{70EE2056-43E4-4558-A3A9-55E7F3EBA325}" dt="2021-05-11T12:43:41.406" v="76"/>
          <ac:spMkLst>
            <pc:docMk/>
            <pc:sldMk cId="1482841897" sldId="313"/>
            <ac:spMk id="33" creationId="{89AF5CE9-607F-43F4-8983-DCD6DA4051FD}"/>
          </ac:spMkLst>
        </pc:spChg>
        <pc:spChg chg="add">
          <ac:chgData name="Sharon Brabazon" userId="S::sharon.brabazon@aes.cdetb.ie::1349c98f-8999-4376-91ab-c9df9930166c" providerId="AD" clId="Web-{70EE2056-43E4-4558-A3A9-55E7F3EBA325}" dt="2021-05-11T12:43:41.406" v="76"/>
          <ac:spMkLst>
            <pc:docMk/>
            <pc:sldMk cId="1482841897" sldId="313"/>
            <ac:spMk id="35" creationId="{6EEA2DBD-9E1E-4521-8C01-F32AD18A89E3}"/>
          </ac:spMkLst>
        </pc:spChg>
        <pc:spChg chg="add">
          <ac:chgData name="Sharon Brabazon" userId="S::sharon.brabazon@aes.cdetb.ie::1349c98f-8999-4376-91ab-c9df9930166c" providerId="AD" clId="Web-{70EE2056-43E4-4558-A3A9-55E7F3EBA325}" dt="2021-05-11T12:43:41.406" v="76"/>
          <ac:spMkLst>
            <pc:docMk/>
            <pc:sldMk cId="1482841897" sldId="313"/>
            <ac:spMk id="37" creationId="{15BBD2C1-BA9B-46A9-A27A-33498B169272}"/>
          </ac:spMkLst>
        </pc:spChg>
        <pc:grpChg chg="add">
          <ac:chgData name="Sharon Brabazon" userId="S::sharon.brabazon@aes.cdetb.ie::1349c98f-8999-4376-91ab-c9df9930166c" providerId="AD" clId="Web-{70EE2056-43E4-4558-A3A9-55E7F3EBA325}" dt="2021-05-11T12:43:41.406" v="76"/>
          <ac:grpSpMkLst>
            <pc:docMk/>
            <pc:sldMk cId="1482841897" sldId="313"/>
            <ac:grpSpMk id="9" creationId="{A5AFB369-4673-4727-A7CD-D86AFE0AE069}"/>
          </ac:grpSpMkLst>
        </pc:grpChg>
        <pc:picChg chg="add">
          <ac:chgData name="Sharon Brabazon" userId="S::sharon.brabazon@aes.cdetb.ie::1349c98f-8999-4376-91ab-c9df9930166c" providerId="AD" clId="Web-{70EE2056-43E4-4558-A3A9-55E7F3EBA325}" dt="2021-05-11T12:43:18.437" v="75"/>
          <ac:picMkLst>
            <pc:docMk/>
            <pc:sldMk cId="1482841897" sldId="313"/>
            <ac:picMk id="3" creationId="{D1F495D9-CD7F-464C-8792-D5C1D248C8BE}"/>
          </ac:picMkLst>
        </pc:picChg>
        <pc:picChg chg="mod">
          <ac:chgData name="Sharon Brabazon" userId="S::sharon.brabazon@aes.cdetb.ie::1349c98f-8999-4376-91ab-c9df9930166c" providerId="AD" clId="Web-{70EE2056-43E4-4558-A3A9-55E7F3EBA325}" dt="2021-05-11T12:43:41.406" v="76"/>
          <ac:picMkLst>
            <pc:docMk/>
            <pc:sldMk cId="1482841897" sldId="313"/>
            <ac:picMk id="4" creationId="{95F32757-8192-4FFD-9228-75779EBACA0C}"/>
          </ac:picMkLst>
        </pc:picChg>
        <pc:cxnChg chg="add">
          <ac:chgData name="Sharon Brabazon" userId="S::sharon.brabazon@aes.cdetb.ie::1349c98f-8999-4376-91ab-c9df9930166c" providerId="AD" clId="Web-{70EE2056-43E4-4558-A3A9-55E7F3EBA325}" dt="2021-05-11T12:43:41.406" v="76"/>
          <ac:cxnSpMkLst>
            <pc:docMk/>
            <pc:sldMk cId="1482841897" sldId="313"/>
            <ac:cxnSpMk id="21" creationId="{A57C1A16-B8AB-4D99-A195-A38F556A6486}"/>
          </ac:cxnSpMkLst>
        </pc:cxnChg>
        <pc:cxnChg chg="add">
          <ac:chgData name="Sharon Brabazon" userId="S::sharon.brabazon@aes.cdetb.ie::1349c98f-8999-4376-91ab-c9df9930166c" providerId="AD" clId="Web-{70EE2056-43E4-4558-A3A9-55E7F3EBA325}" dt="2021-05-11T12:43:41.406" v="76"/>
          <ac:cxnSpMkLst>
            <pc:docMk/>
            <pc:sldMk cId="1482841897" sldId="313"/>
            <ac:cxnSpMk id="23" creationId="{F8A9B20B-D1DD-4573-B5EC-558029519236}"/>
          </ac:cxnSpMkLst>
        </pc:cxnChg>
      </pc:sldChg>
      <pc:sldChg chg="delSp modSp mod modClrScheme chgLayout">
        <pc:chgData name="Sharon Brabazon" userId="S::sharon.brabazon@aes.cdetb.ie::1349c98f-8999-4376-91ab-c9df9930166c" providerId="AD" clId="Web-{70EE2056-43E4-4558-A3A9-55E7F3EBA325}" dt="2021-05-11T12:26:09.022" v="3"/>
        <pc:sldMkLst>
          <pc:docMk/>
          <pc:sldMk cId="2680299388" sldId="334"/>
        </pc:sldMkLst>
        <pc:spChg chg="del mod">
          <ac:chgData name="Sharon Brabazon" userId="S::sharon.brabazon@aes.cdetb.ie::1349c98f-8999-4376-91ab-c9df9930166c" providerId="AD" clId="Web-{70EE2056-43E4-4558-A3A9-55E7F3EBA325}" dt="2021-05-11T12:25:53.193" v="2"/>
          <ac:spMkLst>
            <pc:docMk/>
            <pc:sldMk cId="2680299388" sldId="334"/>
            <ac:spMk id="2" creationId="{F2E92D71-3072-47C0-A15B-20472B8D8381}"/>
          </ac:spMkLst>
        </pc:spChg>
        <pc:spChg chg="del">
          <ac:chgData name="Sharon Brabazon" userId="S::sharon.brabazon@aes.cdetb.ie::1349c98f-8999-4376-91ab-c9df9930166c" providerId="AD" clId="Web-{70EE2056-43E4-4558-A3A9-55E7F3EBA325}" dt="2021-05-11T12:26:09.022" v="3"/>
          <ac:spMkLst>
            <pc:docMk/>
            <pc:sldMk cId="2680299388" sldId="334"/>
            <ac:spMk id="3" creationId="{7D9DC578-9C97-480D-B3DF-CFF04D383E2F}"/>
          </ac:spMkLst>
        </pc:spChg>
      </pc:sldChg>
    </pc:docChg>
  </pc:docChgLst>
  <pc:docChgLst>
    <pc:chgData name="Sharon Brabazon" userId="S::sharon.brabazon@aes.cdetb.ie::1349c98f-8999-4376-91ab-c9df9930166c" providerId="AD" clId="Web-{E590BEE8-B6D6-4CE3-B96D-30A20128DD1D}"/>
    <pc:docChg chg="addSld delSld modSld">
      <pc:chgData name="Sharon Brabazon" userId="S::sharon.brabazon@aes.cdetb.ie::1349c98f-8999-4376-91ab-c9df9930166c" providerId="AD" clId="Web-{E590BEE8-B6D6-4CE3-B96D-30A20128DD1D}" dt="2021-05-25T13:32:38.594" v="48"/>
      <pc:docMkLst>
        <pc:docMk/>
      </pc:docMkLst>
      <pc:sldChg chg="addSp delSp">
        <pc:chgData name="Sharon Brabazon" userId="S::sharon.brabazon@aes.cdetb.ie::1349c98f-8999-4376-91ab-c9df9930166c" providerId="AD" clId="Web-{E590BEE8-B6D6-4CE3-B96D-30A20128DD1D}" dt="2021-05-25T13:31:26.796" v="34"/>
        <pc:sldMkLst>
          <pc:docMk/>
          <pc:sldMk cId="1731081795" sldId="268"/>
        </pc:sldMkLst>
        <pc:picChg chg="del">
          <ac:chgData name="Sharon Brabazon" userId="S::sharon.brabazon@aes.cdetb.ie::1349c98f-8999-4376-91ab-c9df9930166c" providerId="AD" clId="Web-{E590BEE8-B6D6-4CE3-B96D-30A20128DD1D}" dt="2021-05-25T13:31:23.530" v="33"/>
          <ac:picMkLst>
            <pc:docMk/>
            <pc:sldMk cId="1731081795" sldId="268"/>
            <ac:picMk id="2" creationId="{6B012AD4-519E-4D9A-893B-C222E979E242}"/>
          </ac:picMkLst>
        </pc:picChg>
        <pc:picChg chg="add">
          <ac:chgData name="Sharon Brabazon" userId="S::sharon.brabazon@aes.cdetb.ie::1349c98f-8999-4376-91ab-c9df9930166c" providerId="AD" clId="Web-{E590BEE8-B6D6-4CE3-B96D-30A20128DD1D}" dt="2021-05-25T13:31:26.796" v="34"/>
          <ac:picMkLst>
            <pc:docMk/>
            <pc:sldMk cId="1731081795" sldId="268"/>
            <ac:picMk id="5" creationId="{284FDACA-6F25-4B61-A097-C9574A7233CA}"/>
          </ac:picMkLst>
        </pc:picChg>
      </pc:sldChg>
      <pc:sldChg chg="addSp delSp">
        <pc:chgData name="Sharon Brabazon" userId="S::sharon.brabazon@aes.cdetb.ie::1349c98f-8999-4376-91ab-c9df9930166c" providerId="AD" clId="Web-{E590BEE8-B6D6-4CE3-B96D-30A20128DD1D}" dt="2021-05-25T13:28:34.668" v="6"/>
        <pc:sldMkLst>
          <pc:docMk/>
          <pc:sldMk cId="2971210560" sldId="270"/>
        </pc:sldMkLst>
        <pc:picChg chg="del">
          <ac:chgData name="Sharon Brabazon" userId="S::sharon.brabazon@aes.cdetb.ie::1349c98f-8999-4376-91ab-c9df9930166c" providerId="AD" clId="Web-{E590BEE8-B6D6-4CE3-B96D-30A20128DD1D}" dt="2021-05-25T13:28:31.512" v="5"/>
          <ac:picMkLst>
            <pc:docMk/>
            <pc:sldMk cId="2971210560" sldId="270"/>
            <ac:picMk id="2" creationId="{11F905FF-B023-4369-B8A1-B8A6568345CD}"/>
          </ac:picMkLst>
        </pc:picChg>
        <pc:picChg chg="add del">
          <ac:chgData name="Sharon Brabazon" userId="S::sharon.brabazon@aes.cdetb.ie::1349c98f-8999-4376-91ab-c9df9930166c" providerId="AD" clId="Web-{E590BEE8-B6D6-4CE3-B96D-30A20128DD1D}" dt="2021-05-25T13:28:28.371" v="4"/>
          <ac:picMkLst>
            <pc:docMk/>
            <pc:sldMk cId="2971210560" sldId="270"/>
            <ac:picMk id="3" creationId="{A5FC1A35-7137-4F2C-9C24-1A2860824C1F}"/>
          </ac:picMkLst>
        </pc:picChg>
        <pc:picChg chg="add">
          <ac:chgData name="Sharon Brabazon" userId="S::sharon.brabazon@aes.cdetb.ie::1349c98f-8999-4376-91ab-c9df9930166c" providerId="AD" clId="Web-{E590BEE8-B6D6-4CE3-B96D-30A20128DD1D}" dt="2021-05-25T13:28:34.668" v="6"/>
          <ac:picMkLst>
            <pc:docMk/>
            <pc:sldMk cId="2971210560" sldId="270"/>
            <ac:picMk id="6" creationId="{647E1872-8DE4-4C64-9FD4-11837DFB5B1F}"/>
          </ac:picMkLst>
        </pc:picChg>
      </pc:sldChg>
      <pc:sldChg chg="addSp delSp">
        <pc:chgData name="Sharon Brabazon" userId="S::sharon.brabazon@aes.cdetb.ie::1349c98f-8999-4376-91ab-c9df9930166c" providerId="AD" clId="Web-{E590BEE8-B6D6-4CE3-B96D-30A20128DD1D}" dt="2021-05-25T13:28:46.809" v="8"/>
        <pc:sldMkLst>
          <pc:docMk/>
          <pc:sldMk cId="3287532932" sldId="300"/>
        </pc:sldMkLst>
        <pc:picChg chg="add">
          <ac:chgData name="Sharon Brabazon" userId="S::sharon.brabazon@aes.cdetb.ie::1349c98f-8999-4376-91ab-c9df9930166c" providerId="AD" clId="Web-{E590BEE8-B6D6-4CE3-B96D-30A20128DD1D}" dt="2021-05-25T13:28:46.809" v="8"/>
          <ac:picMkLst>
            <pc:docMk/>
            <pc:sldMk cId="3287532932" sldId="300"/>
            <ac:picMk id="12" creationId="{AEFC0195-463B-40D9-A049-E84BD3BFDC86}"/>
          </ac:picMkLst>
        </pc:picChg>
        <pc:picChg chg="del">
          <ac:chgData name="Sharon Brabazon" userId="S::sharon.brabazon@aes.cdetb.ie::1349c98f-8999-4376-91ab-c9df9930166c" providerId="AD" clId="Web-{E590BEE8-B6D6-4CE3-B96D-30A20128DD1D}" dt="2021-05-25T13:28:43.575" v="7"/>
          <ac:picMkLst>
            <pc:docMk/>
            <pc:sldMk cId="3287532932" sldId="300"/>
            <ac:picMk id="1454" creationId="{1FED6892-B280-4D59-9231-383AA8E41BFD}"/>
          </ac:picMkLst>
        </pc:picChg>
      </pc:sldChg>
      <pc:sldChg chg="addSp delSp">
        <pc:chgData name="Sharon Brabazon" userId="S::sharon.brabazon@aes.cdetb.ie::1349c98f-8999-4376-91ab-c9df9930166c" providerId="AD" clId="Web-{E590BEE8-B6D6-4CE3-B96D-30A20128DD1D}" dt="2021-05-25T13:28:54.856" v="10"/>
        <pc:sldMkLst>
          <pc:docMk/>
          <pc:sldMk cId="2250492401" sldId="301"/>
        </pc:sldMkLst>
        <pc:picChg chg="add">
          <ac:chgData name="Sharon Brabazon" userId="S::sharon.brabazon@aes.cdetb.ie::1349c98f-8999-4376-91ab-c9df9930166c" providerId="AD" clId="Web-{E590BEE8-B6D6-4CE3-B96D-30A20128DD1D}" dt="2021-05-25T13:28:54.856" v="10"/>
          <ac:picMkLst>
            <pc:docMk/>
            <pc:sldMk cId="2250492401" sldId="301"/>
            <ac:picMk id="9" creationId="{AEE4C7C0-AE06-4E87-A6C6-459074DB259F}"/>
          </ac:picMkLst>
        </pc:picChg>
        <pc:picChg chg="del">
          <ac:chgData name="Sharon Brabazon" userId="S::sharon.brabazon@aes.cdetb.ie::1349c98f-8999-4376-91ab-c9df9930166c" providerId="AD" clId="Web-{E590BEE8-B6D6-4CE3-B96D-30A20128DD1D}" dt="2021-05-25T13:28:52.231" v="9"/>
          <ac:picMkLst>
            <pc:docMk/>
            <pc:sldMk cId="2250492401" sldId="301"/>
            <ac:picMk id="10" creationId="{D7D5BABE-FB79-4657-9753-B2187F400698}"/>
          </ac:picMkLst>
        </pc:picChg>
      </pc:sldChg>
      <pc:sldChg chg="addSp delSp">
        <pc:chgData name="Sharon Brabazon" userId="S::sharon.brabazon@aes.cdetb.ie::1349c98f-8999-4376-91ab-c9df9930166c" providerId="AD" clId="Web-{E590BEE8-B6D6-4CE3-B96D-30A20128DD1D}" dt="2021-05-25T13:32:29.843" v="46"/>
        <pc:sldMkLst>
          <pc:docMk/>
          <pc:sldMk cId="289371189" sldId="306"/>
        </pc:sldMkLst>
        <pc:picChg chg="add">
          <ac:chgData name="Sharon Brabazon" userId="S::sharon.brabazon@aes.cdetb.ie::1349c98f-8999-4376-91ab-c9df9930166c" providerId="AD" clId="Web-{E590BEE8-B6D6-4CE3-B96D-30A20128DD1D}" dt="2021-05-25T13:32:29.843" v="46"/>
          <ac:picMkLst>
            <pc:docMk/>
            <pc:sldMk cId="289371189" sldId="306"/>
            <ac:picMk id="4" creationId="{F5071DBB-79F1-49F0-9D2A-F41F73707A7D}"/>
          </ac:picMkLst>
        </pc:picChg>
        <pc:picChg chg="del">
          <ac:chgData name="Sharon Brabazon" userId="S::sharon.brabazon@aes.cdetb.ie::1349c98f-8999-4376-91ab-c9df9930166c" providerId="AD" clId="Web-{E590BEE8-B6D6-4CE3-B96D-30A20128DD1D}" dt="2021-05-25T13:32:27.109" v="45"/>
          <ac:picMkLst>
            <pc:docMk/>
            <pc:sldMk cId="289371189" sldId="306"/>
            <ac:picMk id="6" creationId="{AF45AC98-F7E8-4A37-8081-73A5C9D4E82D}"/>
          </ac:picMkLst>
        </pc:picChg>
      </pc:sldChg>
      <pc:sldChg chg="addSp">
        <pc:chgData name="Sharon Brabazon" userId="S::sharon.brabazon@aes.cdetb.ie::1349c98f-8999-4376-91ab-c9df9930166c" providerId="AD" clId="Web-{E590BEE8-B6D6-4CE3-B96D-30A20128DD1D}" dt="2021-05-25T13:28:20.637" v="2"/>
        <pc:sldMkLst>
          <pc:docMk/>
          <pc:sldMk cId="207263247" sldId="308"/>
        </pc:sldMkLst>
        <pc:picChg chg="add">
          <ac:chgData name="Sharon Brabazon" userId="S::sharon.brabazon@aes.cdetb.ie::1349c98f-8999-4376-91ab-c9df9930166c" providerId="AD" clId="Web-{E590BEE8-B6D6-4CE3-B96D-30A20128DD1D}" dt="2021-05-25T13:28:20.637" v="2"/>
          <ac:picMkLst>
            <pc:docMk/>
            <pc:sldMk cId="207263247" sldId="308"/>
            <ac:picMk id="5" creationId="{B74409E6-4DA6-4574-85D4-36877D2DDE51}"/>
          </ac:picMkLst>
        </pc:picChg>
      </pc:sldChg>
      <pc:sldChg chg="addSp">
        <pc:chgData name="Sharon Brabazon" userId="S::sharon.brabazon@aes.cdetb.ie::1349c98f-8999-4376-91ab-c9df9930166c" providerId="AD" clId="Web-{E590BEE8-B6D6-4CE3-B96D-30A20128DD1D}" dt="2021-05-25T13:28:15.449" v="1"/>
        <pc:sldMkLst>
          <pc:docMk/>
          <pc:sldMk cId="141259450" sldId="309"/>
        </pc:sldMkLst>
        <pc:picChg chg="add">
          <ac:chgData name="Sharon Brabazon" userId="S::sharon.brabazon@aes.cdetb.ie::1349c98f-8999-4376-91ab-c9df9930166c" providerId="AD" clId="Web-{E590BEE8-B6D6-4CE3-B96D-30A20128DD1D}" dt="2021-05-25T13:28:15.449" v="1"/>
          <ac:picMkLst>
            <pc:docMk/>
            <pc:sldMk cId="141259450" sldId="309"/>
            <ac:picMk id="3" creationId="{B0BDEBCA-7B70-4BD9-B9D2-C34874B70F5A}"/>
          </ac:picMkLst>
        </pc:picChg>
      </pc:sldChg>
      <pc:sldChg chg="addSp delSp">
        <pc:chgData name="Sharon Brabazon" userId="S::sharon.brabazon@aes.cdetb.ie::1349c98f-8999-4376-91ab-c9df9930166c" providerId="AD" clId="Web-{E590BEE8-B6D6-4CE3-B96D-30A20128DD1D}" dt="2021-05-25T13:29:19.325" v="14"/>
        <pc:sldMkLst>
          <pc:docMk/>
          <pc:sldMk cId="1774840753" sldId="310"/>
        </pc:sldMkLst>
        <pc:picChg chg="del">
          <ac:chgData name="Sharon Brabazon" userId="S::sharon.brabazon@aes.cdetb.ie::1349c98f-8999-4376-91ab-c9df9930166c" providerId="AD" clId="Web-{E590BEE8-B6D6-4CE3-B96D-30A20128DD1D}" dt="2021-05-25T13:29:16.388" v="13"/>
          <ac:picMkLst>
            <pc:docMk/>
            <pc:sldMk cId="1774840753" sldId="310"/>
            <ac:picMk id="3" creationId="{EF59F039-C037-4BDD-806A-FF23F3CEDA50}"/>
          </ac:picMkLst>
        </pc:picChg>
        <pc:picChg chg="add">
          <ac:chgData name="Sharon Brabazon" userId="S::sharon.brabazon@aes.cdetb.ie::1349c98f-8999-4376-91ab-c9df9930166c" providerId="AD" clId="Web-{E590BEE8-B6D6-4CE3-B96D-30A20128DD1D}" dt="2021-05-25T13:29:19.325" v="14"/>
          <ac:picMkLst>
            <pc:docMk/>
            <pc:sldMk cId="1774840753" sldId="310"/>
            <ac:picMk id="9" creationId="{DCEB9959-5643-4662-944C-F1B684C753C1}"/>
          </ac:picMkLst>
        </pc:picChg>
      </pc:sldChg>
      <pc:sldChg chg="addSp delSp add del">
        <pc:chgData name="Sharon Brabazon" userId="S::sharon.brabazon@aes.cdetb.ie::1349c98f-8999-4376-91ab-c9df9930166c" providerId="AD" clId="Web-{E590BEE8-B6D6-4CE3-B96D-30A20128DD1D}" dt="2021-05-25T13:30:08.435" v="22"/>
        <pc:sldMkLst>
          <pc:docMk/>
          <pc:sldMk cId="1271434018" sldId="311"/>
        </pc:sldMkLst>
        <pc:picChg chg="del">
          <ac:chgData name="Sharon Brabazon" userId="S::sharon.brabazon@aes.cdetb.ie::1349c98f-8999-4376-91ab-c9df9930166c" providerId="AD" clId="Web-{E590BEE8-B6D6-4CE3-B96D-30A20128DD1D}" dt="2021-05-25T13:30:08.435" v="22"/>
          <ac:picMkLst>
            <pc:docMk/>
            <pc:sldMk cId="1271434018" sldId="311"/>
            <ac:picMk id="3" creationId="{15DD2E6B-B723-4E8B-B5BC-FB93B55FA7C8}"/>
          </ac:picMkLst>
        </pc:picChg>
        <pc:picChg chg="add">
          <ac:chgData name="Sharon Brabazon" userId="S::sharon.brabazon@aes.cdetb.ie::1349c98f-8999-4376-91ab-c9df9930166c" providerId="AD" clId="Web-{E590BEE8-B6D6-4CE3-B96D-30A20128DD1D}" dt="2021-05-25T13:30:00.232" v="21"/>
          <ac:picMkLst>
            <pc:docMk/>
            <pc:sldMk cId="1271434018" sldId="311"/>
            <ac:picMk id="7" creationId="{81F8095E-E2A7-448C-8346-ACEFA83AB144}"/>
          </ac:picMkLst>
        </pc:picChg>
      </pc:sldChg>
      <pc:sldChg chg="addSp delSp modSp">
        <pc:chgData name="Sharon Brabazon" userId="S::sharon.brabazon@aes.cdetb.ie::1349c98f-8999-4376-91ab-c9df9930166c" providerId="AD" clId="Web-{E590BEE8-B6D6-4CE3-B96D-30A20128DD1D}" dt="2021-05-25T13:29:36.310" v="18" actId="1076"/>
        <pc:sldMkLst>
          <pc:docMk/>
          <pc:sldMk cId="2581553648" sldId="312"/>
        </pc:sldMkLst>
        <pc:picChg chg="del">
          <ac:chgData name="Sharon Brabazon" userId="S::sharon.brabazon@aes.cdetb.ie::1349c98f-8999-4376-91ab-c9df9930166c" providerId="AD" clId="Web-{E590BEE8-B6D6-4CE3-B96D-30A20128DD1D}" dt="2021-05-25T13:29:29.263" v="16"/>
          <ac:picMkLst>
            <pc:docMk/>
            <pc:sldMk cId="2581553648" sldId="312"/>
            <ac:picMk id="3" creationId="{55EB1183-33C6-4FBE-9D34-665B04C9EB1F}"/>
          </ac:picMkLst>
        </pc:picChg>
        <pc:picChg chg="add mod">
          <ac:chgData name="Sharon Brabazon" userId="S::sharon.brabazon@aes.cdetb.ie::1349c98f-8999-4376-91ab-c9df9930166c" providerId="AD" clId="Web-{E590BEE8-B6D6-4CE3-B96D-30A20128DD1D}" dt="2021-05-25T13:29:36.310" v="18" actId="1076"/>
          <ac:picMkLst>
            <pc:docMk/>
            <pc:sldMk cId="2581553648" sldId="312"/>
            <ac:picMk id="13" creationId="{EBB384CB-45E1-49BB-8879-7BCB7D7AAD3D}"/>
          </ac:picMkLst>
        </pc:picChg>
        <pc:picChg chg="del">
          <ac:chgData name="Sharon Brabazon" userId="S::sharon.brabazon@aes.cdetb.ie::1349c98f-8999-4376-91ab-c9df9930166c" providerId="AD" clId="Web-{E590BEE8-B6D6-4CE3-B96D-30A20128DD1D}" dt="2021-05-25T13:29:24.153" v="15"/>
          <ac:picMkLst>
            <pc:docMk/>
            <pc:sldMk cId="2581553648" sldId="312"/>
            <ac:picMk id="14" creationId="{3BD437A1-7845-412C-B266-28FF7872A677}"/>
          </ac:picMkLst>
        </pc:picChg>
      </pc:sldChg>
      <pc:sldChg chg="addSp delSp">
        <pc:chgData name="Sharon Brabazon" userId="S::sharon.brabazon@aes.cdetb.ie::1349c98f-8999-4376-91ab-c9df9930166c" providerId="AD" clId="Web-{E590BEE8-B6D6-4CE3-B96D-30A20128DD1D}" dt="2021-05-25T13:30:44.014" v="26"/>
        <pc:sldMkLst>
          <pc:docMk/>
          <pc:sldMk cId="1482841897" sldId="313"/>
        </pc:sldMkLst>
        <pc:picChg chg="del">
          <ac:chgData name="Sharon Brabazon" userId="S::sharon.brabazon@aes.cdetb.ie::1349c98f-8999-4376-91ab-c9df9930166c" providerId="AD" clId="Web-{E590BEE8-B6D6-4CE3-B96D-30A20128DD1D}" dt="2021-05-25T13:30:39.123" v="25"/>
          <ac:picMkLst>
            <pc:docMk/>
            <pc:sldMk cId="1482841897" sldId="313"/>
            <ac:picMk id="3" creationId="{D1F495D9-CD7F-464C-8792-D5C1D248C8BE}"/>
          </ac:picMkLst>
        </pc:picChg>
        <pc:picChg chg="add">
          <ac:chgData name="Sharon Brabazon" userId="S::sharon.brabazon@aes.cdetb.ie::1349c98f-8999-4376-91ab-c9df9930166c" providerId="AD" clId="Web-{E590BEE8-B6D6-4CE3-B96D-30A20128DD1D}" dt="2021-05-25T13:30:44.014" v="26"/>
          <ac:picMkLst>
            <pc:docMk/>
            <pc:sldMk cId="1482841897" sldId="313"/>
            <ac:picMk id="5" creationId="{C1EFC502-E92E-4239-A197-D7CF336777F3}"/>
          </ac:picMkLst>
        </pc:picChg>
      </pc:sldChg>
      <pc:sldChg chg="addSp delSp modSp">
        <pc:chgData name="Sharon Brabazon" userId="S::sharon.brabazon@aes.cdetb.ie::1349c98f-8999-4376-91ab-c9df9930166c" providerId="AD" clId="Web-{E590BEE8-B6D6-4CE3-B96D-30A20128DD1D}" dt="2021-05-25T13:30:58.920" v="29" actId="1076"/>
        <pc:sldMkLst>
          <pc:docMk/>
          <pc:sldMk cId="1033331623" sldId="314"/>
        </pc:sldMkLst>
        <pc:picChg chg="del">
          <ac:chgData name="Sharon Brabazon" userId="S::sharon.brabazon@aes.cdetb.ie::1349c98f-8999-4376-91ab-c9df9930166c" providerId="AD" clId="Web-{E590BEE8-B6D6-4CE3-B96D-30A20128DD1D}" dt="2021-05-25T13:30:49.920" v="27"/>
          <ac:picMkLst>
            <pc:docMk/>
            <pc:sldMk cId="1033331623" sldId="314"/>
            <ac:picMk id="3" creationId="{7148C567-84B5-44C8-B0B4-B3698C1D2663}"/>
          </ac:picMkLst>
        </pc:picChg>
        <pc:picChg chg="add mod">
          <ac:chgData name="Sharon Brabazon" userId="S::sharon.brabazon@aes.cdetb.ie::1349c98f-8999-4376-91ab-c9df9930166c" providerId="AD" clId="Web-{E590BEE8-B6D6-4CE3-B96D-30A20128DD1D}" dt="2021-05-25T13:30:58.920" v="29" actId="1076"/>
          <ac:picMkLst>
            <pc:docMk/>
            <pc:sldMk cId="1033331623" sldId="314"/>
            <ac:picMk id="15" creationId="{25499C39-0211-4EEB-B8A4-3C0069852722}"/>
          </ac:picMkLst>
        </pc:picChg>
      </pc:sldChg>
      <pc:sldChg chg="addSp delSp add del">
        <pc:chgData name="Sharon Brabazon" userId="S::sharon.brabazon@aes.cdetb.ie::1349c98f-8999-4376-91ab-c9df9930166c" providerId="AD" clId="Web-{E590BEE8-B6D6-4CE3-B96D-30A20128DD1D}" dt="2021-05-25T13:31:59.109" v="40"/>
        <pc:sldMkLst>
          <pc:docMk/>
          <pc:sldMk cId="2025225971" sldId="316"/>
        </pc:sldMkLst>
        <pc:picChg chg="del">
          <ac:chgData name="Sharon Brabazon" userId="S::sharon.brabazon@aes.cdetb.ie::1349c98f-8999-4376-91ab-c9df9930166c" providerId="AD" clId="Web-{E590BEE8-B6D6-4CE3-B96D-30A20128DD1D}" dt="2021-05-25T13:31:56.515" v="39"/>
          <ac:picMkLst>
            <pc:docMk/>
            <pc:sldMk cId="2025225971" sldId="316"/>
            <ac:picMk id="30" creationId="{F399AAC3-B814-481E-B4B0-D64190B13D53}"/>
          </ac:picMkLst>
        </pc:picChg>
        <pc:picChg chg="add">
          <ac:chgData name="Sharon Brabazon" userId="S::sharon.brabazon@aes.cdetb.ie::1349c98f-8999-4376-91ab-c9df9930166c" providerId="AD" clId="Web-{E590BEE8-B6D6-4CE3-B96D-30A20128DD1D}" dt="2021-05-25T13:31:59.109" v="40"/>
          <ac:picMkLst>
            <pc:docMk/>
            <pc:sldMk cId="2025225971" sldId="316"/>
            <ac:picMk id="114" creationId="{85205D4E-D09C-402D-9FF0-5A12F417870A}"/>
          </ac:picMkLst>
        </pc:picChg>
      </pc:sldChg>
      <pc:sldChg chg="addSp delSp modSp">
        <pc:chgData name="Sharon Brabazon" userId="S::sharon.brabazon@aes.cdetb.ie::1349c98f-8999-4376-91ab-c9df9930166c" providerId="AD" clId="Web-{E590BEE8-B6D6-4CE3-B96D-30A20128DD1D}" dt="2021-05-25T13:31:15.717" v="32" actId="1076"/>
        <pc:sldMkLst>
          <pc:docMk/>
          <pc:sldMk cId="2343953779" sldId="319"/>
        </pc:sldMkLst>
        <pc:picChg chg="del">
          <ac:chgData name="Sharon Brabazon" userId="S::sharon.brabazon@aes.cdetb.ie::1349c98f-8999-4376-91ab-c9df9930166c" providerId="AD" clId="Web-{E590BEE8-B6D6-4CE3-B96D-30A20128DD1D}" dt="2021-05-25T13:31:08.295" v="30"/>
          <ac:picMkLst>
            <pc:docMk/>
            <pc:sldMk cId="2343953779" sldId="319"/>
            <ac:picMk id="3" creationId="{12129597-A948-4491-9283-95260B8A0A1B}"/>
          </ac:picMkLst>
        </pc:picChg>
        <pc:picChg chg="add mod">
          <ac:chgData name="Sharon Brabazon" userId="S::sharon.brabazon@aes.cdetb.ie::1349c98f-8999-4376-91ab-c9df9930166c" providerId="AD" clId="Web-{E590BEE8-B6D6-4CE3-B96D-30A20128DD1D}" dt="2021-05-25T13:31:15.717" v="32" actId="1076"/>
          <ac:picMkLst>
            <pc:docMk/>
            <pc:sldMk cId="2343953779" sldId="319"/>
            <ac:picMk id="12" creationId="{51A71AE8-3ECF-4CD7-9B57-342DEF14A592}"/>
          </ac:picMkLst>
        </pc:picChg>
      </pc:sldChg>
      <pc:sldChg chg="addSp delSp">
        <pc:chgData name="Sharon Brabazon" userId="S::sharon.brabazon@aes.cdetb.ie::1349c98f-8999-4376-91ab-c9df9930166c" providerId="AD" clId="Web-{E590BEE8-B6D6-4CE3-B96D-30A20128DD1D}" dt="2021-05-25T13:32:38.594" v="48"/>
        <pc:sldMkLst>
          <pc:docMk/>
          <pc:sldMk cId="421482964" sldId="327"/>
        </pc:sldMkLst>
        <pc:picChg chg="add">
          <ac:chgData name="Sharon Brabazon" userId="S::sharon.brabazon@aes.cdetb.ie::1349c98f-8999-4376-91ab-c9df9930166c" providerId="AD" clId="Web-{E590BEE8-B6D6-4CE3-B96D-30A20128DD1D}" dt="2021-05-25T13:32:38.594" v="48"/>
          <ac:picMkLst>
            <pc:docMk/>
            <pc:sldMk cId="421482964" sldId="327"/>
            <ac:picMk id="4" creationId="{E087165C-8772-496E-B4B0-705F32B132CC}"/>
          </ac:picMkLst>
        </pc:picChg>
        <pc:picChg chg="del">
          <ac:chgData name="Sharon Brabazon" userId="S::sharon.brabazon@aes.cdetb.ie::1349c98f-8999-4376-91ab-c9df9930166c" providerId="AD" clId="Web-{E590BEE8-B6D6-4CE3-B96D-30A20128DD1D}" dt="2021-05-25T13:32:34.906" v="47"/>
          <ac:picMkLst>
            <pc:docMk/>
            <pc:sldMk cId="421482964" sldId="327"/>
            <ac:picMk id="5" creationId="{BB5A4182-2A28-4584-97B2-FA5F69779DB3}"/>
          </ac:picMkLst>
        </pc:picChg>
      </pc:sldChg>
      <pc:sldChg chg="addSp delSp">
        <pc:chgData name="Sharon Brabazon" userId="S::sharon.brabazon@aes.cdetb.ie::1349c98f-8999-4376-91ab-c9df9930166c" providerId="AD" clId="Web-{E590BEE8-B6D6-4CE3-B96D-30A20128DD1D}" dt="2021-05-25T13:32:09.734" v="42"/>
        <pc:sldMkLst>
          <pc:docMk/>
          <pc:sldMk cId="356408150" sldId="346"/>
        </pc:sldMkLst>
        <pc:picChg chg="add">
          <ac:chgData name="Sharon Brabazon" userId="S::sharon.brabazon@aes.cdetb.ie::1349c98f-8999-4376-91ab-c9df9930166c" providerId="AD" clId="Web-{E590BEE8-B6D6-4CE3-B96D-30A20128DD1D}" dt="2021-05-25T13:32:09.734" v="42"/>
          <ac:picMkLst>
            <pc:docMk/>
            <pc:sldMk cId="356408150" sldId="346"/>
            <ac:picMk id="16" creationId="{D3E505E2-1F64-4C3C-A09B-1B47C0443A23}"/>
          </ac:picMkLst>
        </pc:picChg>
        <pc:picChg chg="del">
          <ac:chgData name="Sharon Brabazon" userId="S::sharon.brabazon@aes.cdetb.ie::1349c98f-8999-4376-91ab-c9df9930166c" providerId="AD" clId="Web-{E590BEE8-B6D6-4CE3-B96D-30A20128DD1D}" dt="2021-05-25T13:32:06.577" v="41"/>
          <ac:picMkLst>
            <pc:docMk/>
            <pc:sldMk cId="356408150" sldId="346"/>
            <ac:picMk id="815" creationId="{5931FB6B-E613-4BFC-81B8-6C666E3381EB}"/>
          </ac:picMkLst>
        </pc:picChg>
      </pc:sldChg>
      <pc:sldChg chg="addSp delSp">
        <pc:chgData name="Sharon Brabazon" userId="S::sharon.brabazon@aes.cdetb.ie::1349c98f-8999-4376-91ab-c9df9930166c" providerId="AD" clId="Web-{E590BEE8-B6D6-4CE3-B96D-30A20128DD1D}" dt="2021-05-25T13:32:18.546" v="44"/>
        <pc:sldMkLst>
          <pc:docMk/>
          <pc:sldMk cId="3394568670" sldId="347"/>
        </pc:sldMkLst>
        <pc:picChg chg="add">
          <ac:chgData name="Sharon Brabazon" userId="S::sharon.brabazon@aes.cdetb.ie::1349c98f-8999-4376-91ab-c9df9930166c" providerId="AD" clId="Web-{E590BEE8-B6D6-4CE3-B96D-30A20128DD1D}" dt="2021-05-25T13:32:18.546" v="44"/>
          <ac:picMkLst>
            <pc:docMk/>
            <pc:sldMk cId="3394568670" sldId="347"/>
            <ac:picMk id="9" creationId="{19599862-07DD-4106-968D-04E11A5373B4}"/>
          </ac:picMkLst>
        </pc:picChg>
        <pc:picChg chg="del">
          <ac:chgData name="Sharon Brabazon" userId="S::sharon.brabazon@aes.cdetb.ie::1349c98f-8999-4376-91ab-c9df9930166c" providerId="AD" clId="Web-{E590BEE8-B6D6-4CE3-B96D-30A20128DD1D}" dt="2021-05-25T13:32:15.593" v="43"/>
          <ac:picMkLst>
            <pc:docMk/>
            <pc:sldMk cId="3394568670" sldId="347"/>
            <ac:picMk id="26" creationId="{D2C23975-EF36-4B67-B8A6-3E0C5EC3BF90}"/>
          </ac:picMkLst>
        </pc:picChg>
      </pc:sldChg>
      <pc:sldChg chg="addSp delSp">
        <pc:chgData name="Sharon Brabazon" userId="S::sharon.brabazon@aes.cdetb.ie::1349c98f-8999-4376-91ab-c9df9930166c" providerId="AD" clId="Web-{E590BEE8-B6D6-4CE3-B96D-30A20128DD1D}" dt="2021-05-25T13:29:02.044" v="12"/>
        <pc:sldMkLst>
          <pc:docMk/>
          <pc:sldMk cId="1103543297" sldId="348"/>
        </pc:sldMkLst>
        <pc:picChg chg="add">
          <ac:chgData name="Sharon Brabazon" userId="S::sharon.brabazon@aes.cdetb.ie::1349c98f-8999-4376-91ab-c9df9930166c" providerId="AD" clId="Web-{E590BEE8-B6D6-4CE3-B96D-30A20128DD1D}" dt="2021-05-25T13:29:02.044" v="12"/>
          <ac:picMkLst>
            <pc:docMk/>
            <pc:sldMk cId="1103543297" sldId="348"/>
            <ac:picMk id="2" creationId="{8991EE61-EA8B-4E6C-8183-2F0B62173932}"/>
          </ac:picMkLst>
        </pc:picChg>
        <pc:picChg chg="del">
          <ac:chgData name="Sharon Brabazon" userId="S::sharon.brabazon@aes.cdetb.ie::1349c98f-8999-4376-91ab-c9df9930166c" providerId="AD" clId="Web-{E590BEE8-B6D6-4CE3-B96D-30A20128DD1D}" dt="2021-05-25T13:28:59.483" v="11"/>
          <ac:picMkLst>
            <pc:docMk/>
            <pc:sldMk cId="1103543297" sldId="348"/>
            <ac:picMk id="10" creationId="{D7D5BABE-FB79-4657-9753-B2187F400698}"/>
          </ac:picMkLst>
        </pc:picChg>
      </pc:sldChg>
      <pc:sldChg chg="addSp delSp">
        <pc:chgData name="Sharon Brabazon" userId="S::sharon.brabazon@aes.cdetb.ie::1349c98f-8999-4376-91ab-c9df9930166c" providerId="AD" clId="Web-{E590BEE8-B6D6-4CE3-B96D-30A20128DD1D}" dt="2021-05-25T13:30:23.795" v="24"/>
        <pc:sldMkLst>
          <pc:docMk/>
          <pc:sldMk cId="2522076837" sldId="349"/>
        </pc:sldMkLst>
        <pc:picChg chg="del">
          <ac:chgData name="Sharon Brabazon" userId="S::sharon.brabazon@aes.cdetb.ie::1349c98f-8999-4376-91ab-c9df9930166c" providerId="AD" clId="Web-{E590BEE8-B6D6-4CE3-B96D-30A20128DD1D}" dt="2021-05-25T13:30:20.592" v="23"/>
          <ac:picMkLst>
            <pc:docMk/>
            <pc:sldMk cId="2522076837" sldId="349"/>
            <ac:picMk id="3" creationId="{15DD2E6B-B723-4E8B-B5BC-FB93B55FA7C8}"/>
          </ac:picMkLst>
        </pc:picChg>
        <pc:picChg chg="add">
          <ac:chgData name="Sharon Brabazon" userId="S::sharon.brabazon@aes.cdetb.ie::1349c98f-8999-4376-91ab-c9df9930166c" providerId="AD" clId="Web-{E590BEE8-B6D6-4CE3-B96D-30A20128DD1D}" dt="2021-05-25T13:30:23.795" v="24"/>
          <ac:picMkLst>
            <pc:docMk/>
            <pc:sldMk cId="2522076837" sldId="349"/>
            <ac:picMk id="4" creationId="{7FBAF118-05C0-4273-AEF9-60D0C7D4EFBF}"/>
          </ac:picMkLst>
        </pc:picChg>
      </pc:sldChg>
      <pc:sldChg chg="addSp delSp">
        <pc:chgData name="Sharon Brabazon" userId="S::sharon.brabazon@aes.cdetb.ie::1349c98f-8999-4376-91ab-c9df9930166c" providerId="AD" clId="Web-{E590BEE8-B6D6-4CE3-B96D-30A20128DD1D}" dt="2021-05-25T13:31:36.921" v="36"/>
        <pc:sldMkLst>
          <pc:docMk/>
          <pc:sldMk cId="2441514841" sldId="350"/>
        </pc:sldMkLst>
        <pc:picChg chg="del">
          <ac:chgData name="Sharon Brabazon" userId="S::sharon.brabazon@aes.cdetb.ie::1349c98f-8999-4376-91ab-c9df9930166c" providerId="AD" clId="Web-{E590BEE8-B6D6-4CE3-B96D-30A20128DD1D}" dt="2021-05-25T13:31:32.327" v="35"/>
          <ac:picMkLst>
            <pc:docMk/>
            <pc:sldMk cId="2441514841" sldId="350"/>
            <ac:picMk id="3" creationId="{D1F495D9-CD7F-464C-8792-D5C1D248C8BE}"/>
          </ac:picMkLst>
        </pc:picChg>
        <pc:picChg chg="add">
          <ac:chgData name="Sharon Brabazon" userId="S::sharon.brabazon@aes.cdetb.ie::1349c98f-8999-4376-91ab-c9df9930166c" providerId="AD" clId="Web-{E590BEE8-B6D6-4CE3-B96D-30A20128DD1D}" dt="2021-05-25T13:31:36.921" v="36"/>
          <ac:picMkLst>
            <pc:docMk/>
            <pc:sldMk cId="2441514841" sldId="350"/>
            <ac:picMk id="5" creationId="{617C1451-8F13-4BB8-8A87-15AF6AD91FD0}"/>
          </ac:picMkLst>
        </pc:picChg>
      </pc:sldChg>
      <pc:sldChg chg="addSp">
        <pc:chgData name="Sharon Brabazon" userId="S::sharon.brabazon@aes.cdetb.ie::1349c98f-8999-4376-91ab-c9df9930166c" providerId="AD" clId="Web-{E590BEE8-B6D6-4CE3-B96D-30A20128DD1D}" dt="2021-05-25T13:28:07.278" v="0"/>
        <pc:sldMkLst>
          <pc:docMk/>
          <pc:sldMk cId="635652432" sldId="351"/>
        </pc:sldMkLst>
        <pc:picChg chg="add">
          <ac:chgData name="Sharon Brabazon" userId="S::sharon.brabazon@aes.cdetb.ie::1349c98f-8999-4376-91ab-c9df9930166c" providerId="AD" clId="Web-{E590BEE8-B6D6-4CE3-B96D-30A20128DD1D}" dt="2021-05-25T13:28:07.278" v="0"/>
          <ac:picMkLst>
            <pc:docMk/>
            <pc:sldMk cId="635652432" sldId="351"/>
            <ac:picMk id="5" creationId="{BC52FAB1-12AB-4E10-A20C-04C3D2854175}"/>
          </ac:picMkLst>
        </pc:picChg>
      </pc:sldChg>
    </pc:docChg>
  </pc:docChgLst>
  <pc:docChgLst>
    <pc:chgData name="Fionnuala Carter" userId="30def306-6b11-4aa5-b737-4ad9dca78ec3" providerId="ADAL" clId="{15B87A70-8AC7-A441-AF52-DB7AB7E63214}"/>
    <pc:docChg chg="undo custSel modSld sldOrd">
      <pc:chgData name="Fionnuala Carter" userId="30def306-6b11-4aa5-b737-4ad9dca78ec3" providerId="ADAL" clId="{15B87A70-8AC7-A441-AF52-DB7AB7E63214}" dt="2021-05-15T17:17:42.220" v="2" actId="22"/>
      <pc:docMkLst>
        <pc:docMk/>
      </pc:docMkLst>
      <pc:sldChg chg="addSp delSp">
        <pc:chgData name="Fionnuala Carter" userId="30def306-6b11-4aa5-b737-4ad9dca78ec3" providerId="ADAL" clId="{15B87A70-8AC7-A441-AF52-DB7AB7E63214}" dt="2021-05-15T17:17:42.220" v="2" actId="22"/>
        <pc:sldMkLst>
          <pc:docMk/>
          <pc:sldMk cId="207263247" sldId="308"/>
        </pc:sldMkLst>
        <pc:spChg chg="add del">
          <ac:chgData name="Fionnuala Carter" userId="30def306-6b11-4aa5-b737-4ad9dca78ec3" providerId="ADAL" clId="{15B87A70-8AC7-A441-AF52-DB7AB7E63214}" dt="2021-05-15T17:17:42.220" v="2" actId="22"/>
          <ac:spMkLst>
            <pc:docMk/>
            <pc:sldMk cId="207263247" sldId="308"/>
            <ac:spMk id="5" creationId="{BAAD33A5-4A53-E54F-9C55-B57510E552F1}"/>
          </ac:spMkLst>
        </pc:spChg>
      </pc:sldChg>
      <pc:sldChg chg="ord">
        <pc:chgData name="Fionnuala Carter" userId="30def306-6b11-4aa5-b737-4ad9dca78ec3" providerId="ADAL" clId="{15B87A70-8AC7-A441-AF52-DB7AB7E63214}" dt="2021-05-15T17:17:09.171" v="0" actId="1076"/>
        <pc:sldMkLst>
          <pc:docMk/>
          <pc:sldMk cId="141259450" sldId="309"/>
        </pc:sldMkLst>
      </pc:sldChg>
    </pc:docChg>
  </pc:docChgLst>
  <pc:docChgLst>
    <pc:chgData name="Sharon Brabazon" userId="S::sharon.brabazon@aes.cdetb.ie::1349c98f-8999-4376-91ab-c9df9930166c" providerId="AD" clId="Web-{B9D68052-3CBE-4216-ACC3-D14A3117B079}"/>
    <pc:docChg chg="addSld modSld sldOrd">
      <pc:chgData name="Sharon Brabazon" userId="S::sharon.brabazon@aes.cdetb.ie::1349c98f-8999-4376-91ab-c9df9930166c" providerId="AD" clId="Web-{B9D68052-3CBE-4216-ACC3-D14A3117B079}" dt="2021-04-19T09:27:39.314" v="43" actId="20577"/>
      <pc:docMkLst>
        <pc:docMk/>
      </pc:docMkLst>
      <pc:sldChg chg="modSp">
        <pc:chgData name="Sharon Brabazon" userId="S::sharon.brabazon@aes.cdetb.ie::1349c98f-8999-4376-91ab-c9df9930166c" providerId="AD" clId="Web-{B9D68052-3CBE-4216-ACC3-D14A3117B079}" dt="2021-04-19T09:23:17.608" v="2"/>
        <pc:sldMkLst>
          <pc:docMk/>
          <pc:sldMk cId="2233400166" sldId="284"/>
        </pc:sldMkLst>
        <pc:graphicFrameChg chg="modGraphic">
          <ac:chgData name="Sharon Brabazon" userId="S::sharon.brabazon@aes.cdetb.ie::1349c98f-8999-4376-91ab-c9df9930166c" providerId="AD" clId="Web-{B9D68052-3CBE-4216-ACC3-D14A3117B079}" dt="2021-04-19T09:23:17.608" v="2"/>
          <ac:graphicFrameMkLst>
            <pc:docMk/>
            <pc:sldMk cId="2233400166" sldId="284"/>
            <ac:graphicFrameMk id="4" creationId="{4BF49F33-D2B2-4637-973C-5E4F1B851A2D}"/>
          </ac:graphicFrameMkLst>
        </pc:graphicFrameChg>
      </pc:sldChg>
      <pc:sldChg chg="modSp">
        <pc:chgData name="Sharon Brabazon" userId="S::sharon.brabazon@aes.cdetb.ie::1349c98f-8999-4376-91ab-c9df9930166c" providerId="AD" clId="Web-{B9D68052-3CBE-4216-ACC3-D14A3117B079}" dt="2021-04-19T09:26:31.403" v="17" actId="20577"/>
        <pc:sldMkLst>
          <pc:docMk/>
          <pc:sldMk cId="2254416258" sldId="288"/>
        </pc:sldMkLst>
        <pc:spChg chg="mod">
          <ac:chgData name="Sharon Brabazon" userId="S::sharon.brabazon@aes.cdetb.ie::1349c98f-8999-4376-91ab-c9df9930166c" providerId="AD" clId="Web-{B9D68052-3CBE-4216-ACC3-D14A3117B079}" dt="2021-04-19T09:26:31.403" v="17" actId="20577"/>
          <ac:spMkLst>
            <pc:docMk/>
            <pc:sldMk cId="2254416258" sldId="288"/>
            <ac:spMk id="3" creationId="{9DA7D99E-D3BA-4905-B208-75C4AF283832}"/>
          </ac:spMkLst>
        </pc:spChg>
      </pc:sldChg>
      <pc:sldChg chg="ord">
        <pc:chgData name="Sharon Brabazon" userId="S::sharon.brabazon@aes.cdetb.ie::1349c98f-8999-4376-91ab-c9df9930166c" providerId="AD" clId="Web-{B9D68052-3CBE-4216-ACC3-D14A3117B079}" dt="2021-04-19T09:26:48.373" v="18"/>
        <pc:sldMkLst>
          <pc:docMk/>
          <pc:sldMk cId="1459288926" sldId="290"/>
        </pc:sldMkLst>
      </pc:sldChg>
      <pc:sldChg chg="modSp">
        <pc:chgData name="Sharon Brabazon" userId="S::sharon.brabazon@aes.cdetb.ie::1349c98f-8999-4376-91ab-c9df9930166c" providerId="AD" clId="Web-{B9D68052-3CBE-4216-ACC3-D14A3117B079}" dt="2021-04-19T09:22:58.981" v="1"/>
        <pc:sldMkLst>
          <pc:docMk/>
          <pc:sldMk cId="3222957940" sldId="294"/>
        </pc:sldMkLst>
        <pc:graphicFrameChg chg="modGraphic">
          <ac:chgData name="Sharon Brabazon" userId="S::sharon.brabazon@aes.cdetb.ie::1349c98f-8999-4376-91ab-c9df9930166c" providerId="AD" clId="Web-{B9D68052-3CBE-4216-ACC3-D14A3117B079}" dt="2021-04-19T09:22:58.981" v="1"/>
          <ac:graphicFrameMkLst>
            <pc:docMk/>
            <pc:sldMk cId="3222957940" sldId="294"/>
            <ac:graphicFrameMk id="4" creationId="{957AEDDD-D776-4E6F-9A47-B01E577039B2}"/>
          </ac:graphicFrameMkLst>
        </pc:graphicFrameChg>
      </pc:sldChg>
      <pc:sldChg chg="modSp">
        <pc:chgData name="Sharon Brabazon" userId="S::sharon.brabazon@aes.cdetb.ie::1349c98f-8999-4376-91ab-c9df9930166c" providerId="AD" clId="Web-{B9D68052-3CBE-4216-ACC3-D14A3117B079}" dt="2021-04-19T09:21:51.555" v="0"/>
        <pc:sldMkLst>
          <pc:docMk/>
          <pc:sldMk cId="3287532932" sldId="300"/>
        </pc:sldMkLst>
        <pc:graphicFrameChg chg="modGraphic">
          <ac:chgData name="Sharon Brabazon" userId="S::sharon.brabazon@aes.cdetb.ie::1349c98f-8999-4376-91ab-c9df9930166c" providerId="AD" clId="Web-{B9D68052-3CBE-4216-ACC3-D14A3117B079}" dt="2021-04-19T09:21:51.555" v="0"/>
          <ac:graphicFrameMkLst>
            <pc:docMk/>
            <pc:sldMk cId="3287532932" sldId="300"/>
            <ac:graphicFrameMk id="2" creationId="{E4F812F5-0DB9-435A-BAA2-324BF331CDF9}"/>
          </ac:graphicFrameMkLst>
        </pc:graphicFrameChg>
      </pc:sldChg>
      <pc:sldChg chg="modSp new">
        <pc:chgData name="Sharon Brabazon" userId="S::sharon.brabazon@aes.cdetb.ie::1349c98f-8999-4376-91ab-c9df9930166c" providerId="AD" clId="Web-{B9D68052-3CBE-4216-ACC3-D14A3117B079}" dt="2021-04-19T09:27:39.314" v="43" actId="20577"/>
        <pc:sldMkLst>
          <pc:docMk/>
          <pc:sldMk cId="699261405" sldId="302"/>
        </pc:sldMkLst>
        <pc:spChg chg="mod">
          <ac:chgData name="Sharon Brabazon" userId="S::sharon.brabazon@aes.cdetb.ie::1349c98f-8999-4376-91ab-c9df9930166c" providerId="AD" clId="Web-{B9D68052-3CBE-4216-ACC3-D14A3117B079}" dt="2021-04-19T09:27:13.671" v="28" actId="20577"/>
          <ac:spMkLst>
            <pc:docMk/>
            <pc:sldMk cId="699261405" sldId="302"/>
            <ac:spMk id="2" creationId="{8E84A160-CE89-4C52-A585-D100B6E1E5AA}"/>
          </ac:spMkLst>
        </pc:spChg>
        <pc:spChg chg="mod">
          <ac:chgData name="Sharon Brabazon" userId="S::sharon.brabazon@aes.cdetb.ie::1349c98f-8999-4376-91ab-c9df9930166c" providerId="AD" clId="Web-{B9D68052-3CBE-4216-ACC3-D14A3117B079}" dt="2021-04-19T09:27:39.314" v="43" actId="20577"/>
          <ac:spMkLst>
            <pc:docMk/>
            <pc:sldMk cId="699261405" sldId="302"/>
            <ac:spMk id="3" creationId="{23950711-6D68-4EAE-811B-F0AF612A4C9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B76C67-18B5-4E57-A196-905A8B23BA6B}" type="doc">
      <dgm:prSet loTypeId="urn:microsoft.com/office/officeart/2016/7/layout/VerticalSolidActionList" loCatId="List" qsTypeId="urn:microsoft.com/office/officeart/2005/8/quickstyle/simple1" qsCatId="simple" csTypeId="urn:microsoft.com/office/officeart/2005/8/colors/colorful1" csCatId="colorful" phldr="1"/>
      <dgm:spPr/>
      <dgm:t>
        <a:bodyPr/>
        <a:lstStyle/>
        <a:p>
          <a:endParaRPr lang="en-US"/>
        </a:p>
      </dgm:t>
    </dgm:pt>
    <dgm:pt modelId="{67C44843-009C-488D-8F85-70A03D27C921}">
      <dgm:prSet phldr="0"/>
      <dgm:spPr/>
      <dgm:t>
        <a:bodyPr/>
        <a:lstStyle/>
        <a:p>
          <a:r>
            <a:rPr lang="en-US"/>
            <a:t>Recognise</a:t>
          </a:r>
          <a:endParaRPr lang="en-US">
            <a:latin typeface="Trebuchet MS" panose="020B0603020202020204"/>
          </a:endParaRPr>
        </a:p>
      </dgm:t>
    </dgm:pt>
    <dgm:pt modelId="{CE8DBF7E-B9C9-4FD7-A826-8EF349028837}" type="parTrans" cxnId="{0158CC42-5BB7-41F1-87BA-6EBC73601D36}">
      <dgm:prSet/>
      <dgm:spPr/>
    </dgm:pt>
    <dgm:pt modelId="{A51B3A1D-76D7-4721-AD86-E2F068590F33}" type="sibTrans" cxnId="{0158CC42-5BB7-41F1-87BA-6EBC73601D36}">
      <dgm:prSet/>
      <dgm:spPr/>
    </dgm:pt>
    <dgm:pt modelId="{C309E0F4-571B-40D0-A683-18128D229F21}">
      <dgm:prSet phldr="0"/>
      <dgm:spPr/>
      <dgm:t>
        <a:bodyPr/>
        <a:lstStyle/>
        <a:p>
          <a:pPr rtl="0"/>
          <a:r>
            <a:rPr lang="en-US">
              <a:latin typeface="Trebuchet MS" panose="020B0603020202020204"/>
            </a:rPr>
            <a:t>How to</a:t>
          </a:r>
        </a:p>
      </dgm:t>
    </dgm:pt>
    <dgm:pt modelId="{1814D348-C92D-41FD-A452-ACAC4970D0F5}" type="parTrans" cxnId="{C10AAEE4-8B89-4D2A-9093-60CF24610D22}">
      <dgm:prSet/>
      <dgm:spPr/>
    </dgm:pt>
    <dgm:pt modelId="{DBAC128D-D208-46F6-8089-CE4B0609AFD4}" type="sibTrans" cxnId="{C10AAEE4-8B89-4D2A-9093-60CF24610D22}">
      <dgm:prSet/>
      <dgm:spPr/>
    </dgm:pt>
    <dgm:pt modelId="{66EF86AF-8A53-483D-B265-DFD82ADCFC06}">
      <dgm:prSet phldr="0"/>
      <dgm:spPr/>
      <dgm:t>
        <a:bodyPr/>
        <a:lstStyle/>
        <a:p>
          <a:pPr rtl="0"/>
          <a:r>
            <a:rPr lang="en-US">
              <a:latin typeface="Trebuchet MS" panose="020B0603020202020204"/>
            </a:rPr>
            <a:t>Useful </a:t>
          </a:r>
        </a:p>
      </dgm:t>
    </dgm:pt>
    <dgm:pt modelId="{AD4A980E-3352-45A8-B200-D86B40120590}" type="parTrans" cxnId="{D45E79D3-35C7-485A-9000-D332C617B450}">
      <dgm:prSet/>
      <dgm:spPr/>
    </dgm:pt>
    <dgm:pt modelId="{AF00DD77-915A-4711-A144-DF1715589E0F}" type="sibTrans" cxnId="{D45E79D3-35C7-485A-9000-D332C617B450}">
      <dgm:prSet/>
      <dgm:spPr/>
    </dgm:pt>
    <dgm:pt modelId="{1E32D62E-857E-4E34-821F-BED859202E13}">
      <dgm:prSet phldr="0"/>
      <dgm:spPr/>
      <dgm:t>
        <a:bodyPr/>
        <a:lstStyle/>
        <a:p>
          <a:r>
            <a:rPr lang="en-US">
              <a:latin typeface="Trebuchet MS" panose="020B0603020202020204"/>
            </a:rPr>
            <a:t>Questions to ask</a:t>
          </a:r>
          <a:endParaRPr lang="en-US"/>
        </a:p>
      </dgm:t>
    </dgm:pt>
    <dgm:pt modelId="{AF8B91F0-CBBD-4DF8-89FC-83D80CBAFDB8}" type="parTrans" cxnId="{873C4419-FEB6-4254-8392-8C061C4DA661}">
      <dgm:prSet/>
      <dgm:spPr/>
    </dgm:pt>
    <dgm:pt modelId="{950429DE-5C9E-4642-9B98-CF614ADD3FF4}" type="sibTrans" cxnId="{873C4419-FEB6-4254-8392-8C061C4DA661}">
      <dgm:prSet/>
      <dgm:spPr/>
    </dgm:pt>
    <dgm:pt modelId="{8A835D88-9D4C-457C-AE47-A04F0C8F562B}">
      <dgm:prSet phldr="0"/>
      <dgm:spPr/>
      <dgm:t>
        <a:bodyPr/>
        <a:lstStyle/>
        <a:p>
          <a:r>
            <a:rPr lang="en-US">
              <a:latin typeface="Trebuchet MS" panose="020B0603020202020204"/>
            </a:rPr>
            <a:t>Talk about literacy</a:t>
          </a:r>
          <a:endParaRPr lang="en-US"/>
        </a:p>
      </dgm:t>
    </dgm:pt>
    <dgm:pt modelId="{1966779C-C8BE-48B3-8D40-48DA5B75810F}" type="parTrans" cxnId="{14C2E0E3-1402-463C-BDF1-F16808568EDB}">
      <dgm:prSet/>
      <dgm:spPr/>
    </dgm:pt>
    <dgm:pt modelId="{AC96F2C5-2D24-46BC-8F42-886EB9AD792E}" type="sibTrans" cxnId="{14C2E0E3-1402-463C-BDF1-F16808568EDB}">
      <dgm:prSet/>
      <dgm:spPr/>
    </dgm:pt>
    <dgm:pt modelId="{41F1F951-F961-46A1-AC1A-71E2908561E1}">
      <dgm:prSet phldr="0"/>
      <dgm:spPr/>
      <dgm:t>
        <a:bodyPr/>
        <a:lstStyle/>
        <a:p>
          <a:pPr rtl="0"/>
          <a:r>
            <a:rPr lang="en-US">
              <a:latin typeface="Trebuchet MS" panose="020B0603020202020204"/>
            </a:rPr>
            <a:t>Unmet literacy, numeracy, &amp; digital literacy needs and competencies</a:t>
          </a:r>
        </a:p>
      </dgm:t>
    </dgm:pt>
    <dgm:pt modelId="{5D32C2D4-07B2-4A02-987E-53156343DF81}" type="parTrans" cxnId="{592B0DC1-BDB4-4056-8552-9CB81D8FC4CA}">
      <dgm:prSet/>
      <dgm:spPr/>
    </dgm:pt>
    <dgm:pt modelId="{6B65EAD7-BBDC-485C-A793-F6A9DE217AA4}" type="sibTrans" cxnId="{592B0DC1-BDB4-4056-8552-9CB81D8FC4CA}">
      <dgm:prSet/>
      <dgm:spPr/>
    </dgm:pt>
    <dgm:pt modelId="{385844D7-2244-4353-BFDA-BF1BF4DF0CEF}">
      <dgm:prSet phldr="0"/>
      <dgm:spPr/>
      <dgm:t>
        <a:bodyPr/>
        <a:lstStyle/>
        <a:p>
          <a:r>
            <a:rPr lang="en-US">
              <a:latin typeface="Trebuchet MS" panose="020B0603020202020204"/>
            </a:rPr>
            <a:t>Create</a:t>
          </a:r>
        </a:p>
      </dgm:t>
    </dgm:pt>
    <dgm:pt modelId="{B4A1C49C-F4DA-4FF7-BC38-B9FF15AFCEA0}" type="parTrans" cxnId="{4FF63370-C221-402F-A305-5B5377D46F42}">
      <dgm:prSet/>
      <dgm:spPr/>
    </dgm:pt>
    <dgm:pt modelId="{7FF7E12F-15B0-40FD-B2AD-712B0F3C6669}" type="sibTrans" cxnId="{4FF63370-C221-402F-A305-5B5377D46F42}">
      <dgm:prSet/>
      <dgm:spPr/>
    </dgm:pt>
    <dgm:pt modelId="{8B5FDDBB-DD62-4859-86F2-B6D404423B81}">
      <dgm:prSet phldr="0"/>
      <dgm:spPr/>
      <dgm:t>
        <a:bodyPr/>
        <a:lstStyle/>
        <a:p>
          <a:pPr rtl="0"/>
          <a:r>
            <a:rPr lang="en-US">
              <a:latin typeface="Trebuchet MS" panose="020B0603020202020204"/>
            </a:rPr>
            <a:t>A literacy-friendly environment</a:t>
          </a:r>
        </a:p>
      </dgm:t>
    </dgm:pt>
    <dgm:pt modelId="{2938878F-C7DE-4BFA-B359-FF28E26F6F2A}" type="parTrans" cxnId="{25E0A49F-1A9A-4D8F-AEE5-9664583C26AB}">
      <dgm:prSet/>
      <dgm:spPr/>
    </dgm:pt>
    <dgm:pt modelId="{AC5F8F6E-0AA0-4221-81CC-9426927C8BB1}" type="sibTrans" cxnId="{25E0A49F-1A9A-4D8F-AEE5-9664583C26AB}">
      <dgm:prSet/>
      <dgm:spPr/>
    </dgm:pt>
    <dgm:pt modelId="{648693E4-AF1E-4B62-9761-E49349196BE6}" type="pres">
      <dgm:prSet presAssocID="{66B76C67-18B5-4E57-A196-905A8B23BA6B}" presName="Name0" presStyleCnt="0">
        <dgm:presLayoutVars>
          <dgm:dir/>
          <dgm:animLvl val="lvl"/>
          <dgm:resizeHandles val="exact"/>
        </dgm:presLayoutVars>
      </dgm:prSet>
      <dgm:spPr/>
      <dgm:t>
        <a:bodyPr/>
        <a:lstStyle/>
        <a:p>
          <a:endParaRPr lang="en-US"/>
        </a:p>
      </dgm:t>
    </dgm:pt>
    <dgm:pt modelId="{B4B12842-E617-41B5-9C4B-636E3C86B880}" type="pres">
      <dgm:prSet presAssocID="{67C44843-009C-488D-8F85-70A03D27C921}" presName="linNode" presStyleCnt="0"/>
      <dgm:spPr/>
    </dgm:pt>
    <dgm:pt modelId="{2B65D6BC-C429-47A6-9D64-995595DFFB8C}" type="pres">
      <dgm:prSet presAssocID="{67C44843-009C-488D-8F85-70A03D27C921}" presName="parentText" presStyleLbl="alignNode1" presStyleIdx="0" presStyleCnt="4">
        <dgm:presLayoutVars>
          <dgm:chMax val="1"/>
          <dgm:bulletEnabled/>
        </dgm:presLayoutVars>
      </dgm:prSet>
      <dgm:spPr/>
      <dgm:t>
        <a:bodyPr/>
        <a:lstStyle/>
        <a:p>
          <a:endParaRPr lang="en-US"/>
        </a:p>
      </dgm:t>
    </dgm:pt>
    <dgm:pt modelId="{9C46D386-6BB9-46FA-9D17-6474ED2EA35C}" type="pres">
      <dgm:prSet presAssocID="{67C44843-009C-488D-8F85-70A03D27C921}" presName="descendantText" presStyleLbl="alignAccFollowNode1" presStyleIdx="0" presStyleCnt="4">
        <dgm:presLayoutVars>
          <dgm:bulletEnabled/>
        </dgm:presLayoutVars>
      </dgm:prSet>
      <dgm:spPr/>
      <dgm:t>
        <a:bodyPr/>
        <a:lstStyle/>
        <a:p>
          <a:endParaRPr lang="en-US"/>
        </a:p>
      </dgm:t>
    </dgm:pt>
    <dgm:pt modelId="{DF1863D8-DDD1-4EE1-ADC5-C9075195B4B9}" type="pres">
      <dgm:prSet presAssocID="{A51B3A1D-76D7-4721-AD86-E2F068590F33}" presName="sp" presStyleCnt="0"/>
      <dgm:spPr/>
    </dgm:pt>
    <dgm:pt modelId="{FF4F21E3-F462-4671-B9BD-A21F7DEA98CE}" type="pres">
      <dgm:prSet presAssocID="{C309E0F4-571B-40D0-A683-18128D229F21}" presName="linNode" presStyleCnt="0"/>
      <dgm:spPr/>
    </dgm:pt>
    <dgm:pt modelId="{00A2E6B2-56C3-4FCC-9618-792313B487E2}" type="pres">
      <dgm:prSet presAssocID="{C309E0F4-571B-40D0-A683-18128D229F21}" presName="parentText" presStyleLbl="alignNode1" presStyleIdx="1" presStyleCnt="4">
        <dgm:presLayoutVars>
          <dgm:chMax val="1"/>
          <dgm:bulletEnabled/>
        </dgm:presLayoutVars>
      </dgm:prSet>
      <dgm:spPr/>
      <dgm:t>
        <a:bodyPr/>
        <a:lstStyle/>
        <a:p>
          <a:endParaRPr lang="en-US"/>
        </a:p>
      </dgm:t>
    </dgm:pt>
    <dgm:pt modelId="{658C7D36-279D-402E-A203-D85BCB2DCDD0}" type="pres">
      <dgm:prSet presAssocID="{C309E0F4-571B-40D0-A683-18128D229F21}" presName="descendantText" presStyleLbl="alignAccFollowNode1" presStyleIdx="1" presStyleCnt="4">
        <dgm:presLayoutVars>
          <dgm:bulletEnabled/>
        </dgm:presLayoutVars>
      </dgm:prSet>
      <dgm:spPr/>
      <dgm:t>
        <a:bodyPr/>
        <a:lstStyle/>
        <a:p>
          <a:endParaRPr lang="en-US"/>
        </a:p>
      </dgm:t>
    </dgm:pt>
    <dgm:pt modelId="{5D30AFBF-034C-465D-A1E3-6479487DAE1F}" type="pres">
      <dgm:prSet presAssocID="{DBAC128D-D208-46F6-8089-CE4B0609AFD4}" presName="sp" presStyleCnt="0"/>
      <dgm:spPr/>
    </dgm:pt>
    <dgm:pt modelId="{2D3BA9B4-1526-4F90-B524-CD715299E24F}" type="pres">
      <dgm:prSet presAssocID="{385844D7-2244-4353-BFDA-BF1BF4DF0CEF}" presName="linNode" presStyleCnt="0"/>
      <dgm:spPr/>
    </dgm:pt>
    <dgm:pt modelId="{1F5E531D-2703-4FB7-9670-8DD9E3C2ED4E}" type="pres">
      <dgm:prSet presAssocID="{385844D7-2244-4353-BFDA-BF1BF4DF0CEF}" presName="parentText" presStyleLbl="alignNode1" presStyleIdx="2" presStyleCnt="4">
        <dgm:presLayoutVars>
          <dgm:chMax val="1"/>
          <dgm:bulletEnabled/>
        </dgm:presLayoutVars>
      </dgm:prSet>
      <dgm:spPr/>
      <dgm:t>
        <a:bodyPr/>
        <a:lstStyle/>
        <a:p>
          <a:endParaRPr lang="en-US"/>
        </a:p>
      </dgm:t>
    </dgm:pt>
    <dgm:pt modelId="{8980EEE9-C121-43F2-BD75-07F09C72847A}" type="pres">
      <dgm:prSet presAssocID="{385844D7-2244-4353-BFDA-BF1BF4DF0CEF}" presName="descendantText" presStyleLbl="alignAccFollowNode1" presStyleIdx="2" presStyleCnt="4">
        <dgm:presLayoutVars>
          <dgm:bulletEnabled/>
        </dgm:presLayoutVars>
      </dgm:prSet>
      <dgm:spPr/>
      <dgm:t>
        <a:bodyPr/>
        <a:lstStyle/>
        <a:p>
          <a:endParaRPr lang="en-US"/>
        </a:p>
      </dgm:t>
    </dgm:pt>
    <dgm:pt modelId="{D03BBD0C-F935-4A4B-BD75-F2A7FF7A9147}" type="pres">
      <dgm:prSet presAssocID="{7FF7E12F-15B0-40FD-B2AD-712B0F3C6669}" presName="sp" presStyleCnt="0"/>
      <dgm:spPr/>
    </dgm:pt>
    <dgm:pt modelId="{D7772014-5A29-4F8A-AF4C-D2B5BAA94C5C}" type="pres">
      <dgm:prSet presAssocID="{66EF86AF-8A53-483D-B265-DFD82ADCFC06}" presName="linNode" presStyleCnt="0"/>
      <dgm:spPr/>
    </dgm:pt>
    <dgm:pt modelId="{6C8F77D0-A81A-4217-BA1C-DE798F6C1EEC}" type="pres">
      <dgm:prSet presAssocID="{66EF86AF-8A53-483D-B265-DFD82ADCFC06}" presName="parentText" presStyleLbl="alignNode1" presStyleIdx="3" presStyleCnt="4">
        <dgm:presLayoutVars>
          <dgm:chMax val="1"/>
          <dgm:bulletEnabled/>
        </dgm:presLayoutVars>
      </dgm:prSet>
      <dgm:spPr/>
      <dgm:t>
        <a:bodyPr/>
        <a:lstStyle/>
        <a:p>
          <a:endParaRPr lang="en-US"/>
        </a:p>
      </dgm:t>
    </dgm:pt>
    <dgm:pt modelId="{B635F2CF-3C50-4702-85C9-B65275281283}" type="pres">
      <dgm:prSet presAssocID="{66EF86AF-8A53-483D-B265-DFD82ADCFC06}" presName="descendantText" presStyleLbl="alignAccFollowNode1" presStyleIdx="3" presStyleCnt="4">
        <dgm:presLayoutVars>
          <dgm:bulletEnabled/>
        </dgm:presLayoutVars>
      </dgm:prSet>
      <dgm:spPr/>
      <dgm:t>
        <a:bodyPr/>
        <a:lstStyle/>
        <a:p>
          <a:endParaRPr lang="en-US"/>
        </a:p>
      </dgm:t>
    </dgm:pt>
  </dgm:ptLst>
  <dgm:cxnLst>
    <dgm:cxn modelId="{25E0A49F-1A9A-4D8F-AEE5-9664583C26AB}" srcId="{385844D7-2244-4353-BFDA-BF1BF4DF0CEF}" destId="{8B5FDDBB-DD62-4859-86F2-B6D404423B81}" srcOrd="0" destOrd="0" parTransId="{2938878F-C7DE-4BFA-B359-FF28E26F6F2A}" sibTransId="{AC5F8F6E-0AA0-4221-81CC-9426927C8BB1}"/>
    <dgm:cxn modelId="{0158CC42-5BB7-41F1-87BA-6EBC73601D36}" srcId="{66B76C67-18B5-4E57-A196-905A8B23BA6B}" destId="{67C44843-009C-488D-8F85-70A03D27C921}" srcOrd="0" destOrd="0" parTransId="{CE8DBF7E-B9C9-4FD7-A826-8EF349028837}" sibTransId="{A51B3A1D-76D7-4721-AD86-E2F068590F33}"/>
    <dgm:cxn modelId="{14C2E0E3-1402-463C-BDF1-F16808568EDB}" srcId="{C309E0F4-571B-40D0-A683-18128D229F21}" destId="{8A835D88-9D4C-457C-AE47-A04F0C8F562B}" srcOrd="0" destOrd="0" parTransId="{1966779C-C8BE-48B3-8D40-48DA5B75810F}" sibTransId="{AC96F2C5-2D24-46BC-8F42-886EB9AD792E}"/>
    <dgm:cxn modelId="{8770AEAB-2731-471C-9644-55C025A002DF}" type="presOf" srcId="{66EF86AF-8A53-483D-B265-DFD82ADCFC06}" destId="{6C8F77D0-A81A-4217-BA1C-DE798F6C1EEC}" srcOrd="0" destOrd="0" presId="urn:microsoft.com/office/officeart/2016/7/layout/VerticalSolidActionList"/>
    <dgm:cxn modelId="{C10AAEE4-8B89-4D2A-9093-60CF24610D22}" srcId="{66B76C67-18B5-4E57-A196-905A8B23BA6B}" destId="{C309E0F4-571B-40D0-A683-18128D229F21}" srcOrd="1" destOrd="0" parTransId="{1814D348-C92D-41FD-A452-ACAC4970D0F5}" sibTransId="{DBAC128D-D208-46F6-8089-CE4B0609AFD4}"/>
    <dgm:cxn modelId="{BC747C60-8E1F-45CD-870E-E5E3D93D2466}" type="presOf" srcId="{385844D7-2244-4353-BFDA-BF1BF4DF0CEF}" destId="{1F5E531D-2703-4FB7-9670-8DD9E3C2ED4E}" srcOrd="0" destOrd="0" presId="urn:microsoft.com/office/officeart/2016/7/layout/VerticalSolidActionList"/>
    <dgm:cxn modelId="{592B0DC1-BDB4-4056-8552-9CB81D8FC4CA}" srcId="{67C44843-009C-488D-8F85-70A03D27C921}" destId="{41F1F951-F961-46A1-AC1A-71E2908561E1}" srcOrd="0" destOrd="0" parTransId="{5D32C2D4-07B2-4A02-987E-53156343DF81}" sibTransId="{6B65EAD7-BBDC-485C-A793-F6A9DE217AA4}"/>
    <dgm:cxn modelId="{68C12745-294D-4546-B981-11AD71685EEF}" type="presOf" srcId="{67C44843-009C-488D-8F85-70A03D27C921}" destId="{2B65D6BC-C429-47A6-9D64-995595DFFB8C}" srcOrd="0" destOrd="0" presId="urn:microsoft.com/office/officeart/2016/7/layout/VerticalSolidActionList"/>
    <dgm:cxn modelId="{4FF63370-C221-402F-A305-5B5377D46F42}" srcId="{66B76C67-18B5-4E57-A196-905A8B23BA6B}" destId="{385844D7-2244-4353-BFDA-BF1BF4DF0CEF}" srcOrd="2" destOrd="0" parTransId="{B4A1C49C-F4DA-4FF7-BC38-B9FF15AFCEA0}" sibTransId="{7FF7E12F-15B0-40FD-B2AD-712B0F3C6669}"/>
    <dgm:cxn modelId="{D45E79D3-35C7-485A-9000-D332C617B450}" srcId="{66B76C67-18B5-4E57-A196-905A8B23BA6B}" destId="{66EF86AF-8A53-483D-B265-DFD82ADCFC06}" srcOrd="3" destOrd="0" parTransId="{AD4A980E-3352-45A8-B200-D86B40120590}" sibTransId="{AF00DD77-915A-4711-A144-DF1715589E0F}"/>
    <dgm:cxn modelId="{5EAD9B94-AB04-4FC2-9468-6FEF05A418DF}" type="presOf" srcId="{8B5FDDBB-DD62-4859-86F2-B6D404423B81}" destId="{8980EEE9-C121-43F2-BD75-07F09C72847A}" srcOrd="0" destOrd="0" presId="urn:microsoft.com/office/officeart/2016/7/layout/VerticalSolidActionList"/>
    <dgm:cxn modelId="{873C4419-FEB6-4254-8392-8C061C4DA661}" srcId="{66EF86AF-8A53-483D-B265-DFD82ADCFC06}" destId="{1E32D62E-857E-4E34-821F-BED859202E13}" srcOrd="0" destOrd="0" parTransId="{AF8B91F0-CBBD-4DF8-89FC-83D80CBAFDB8}" sibTransId="{950429DE-5C9E-4642-9B98-CF614ADD3FF4}"/>
    <dgm:cxn modelId="{1C4FDF5C-CB86-436A-AC6F-9B05882BC34B}" type="presOf" srcId="{C309E0F4-571B-40D0-A683-18128D229F21}" destId="{00A2E6B2-56C3-4FCC-9618-792313B487E2}" srcOrd="0" destOrd="0" presId="urn:microsoft.com/office/officeart/2016/7/layout/VerticalSolidActionList"/>
    <dgm:cxn modelId="{3D9D9E01-32BA-4AE7-A691-62BFF0AEFEFE}" type="presOf" srcId="{1E32D62E-857E-4E34-821F-BED859202E13}" destId="{B635F2CF-3C50-4702-85C9-B65275281283}" srcOrd="0" destOrd="0" presId="urn:microsoft.com/office/officeart/2016/7/layout/VerticalSolidActionList"/>
    <dgm:cxn modelId="{5B2A3CF7-474C-47B3-86E6-D4B40A5FD3FA}" type="presOf" srcId="{8A835D88-9D4C-457C-AE47-A04F0C8F562B}" destId="{658C7D36-279D-402E-A203-D85BCB2DCDD0}" srcOrd="0" destOrd="0" presId="urn:microsoft.com/office/officeart/2016/7/layout/VerticalSolidActionList"/>
    <dgm:cxn modelId="{911B5B9D-93CE-4294-977F-C1D43ABCB245}" type="presOf" srcId="{41F1F951-F961-46A1-AC1A-71E2908561E1}" destId="{9C46D386-6BB9-46FA-9D17-6474ED2EA35C}" srcOrd="0" destOrd="0" presId="urn:microsoft.com/office/officeart/2016/7/layout/VerticalSolidActionList"/>
    <dgm:cxn modelId="{95753812-08D9-49DC-A64F-378459B77642}" type="presOf" srcId="{66B76C67-18B5-4E57-A196-905A8B23BA6B}" destId="{648693E4-AF1E-4B62-9761-E49349196BE6}" srcOrd="0" destOrd="0" presId="urn:microsoft.com/office/officeart/2016/7/layout/VerticalSolidActionList"/>
    <dgm:cxn modelId="{C4CC23B2-251E-4860-A69A-EFE91BE7A45E}" type="presParOf" srcId="{648693E4-AF1E-4B62-9761-E49349196BE6}" destId="{B4B12842-E617-41B5-9C4B-636E3C86B880}" srcOrd="0" destOrd="0" presId="urn:microsoft.com/office/officeart/2016/7/layout/VerticalSolidActionList"/>
    <dgm:cxn modelId="{6153F65C-F2B9-4BA4-9847-120FD73FF6AE}" type="presParOf" srcId="{B4B12842-E617-41B5-9C4B-636E3C86B880}" destId="{2B65D6BC-C429-47A6-9D64-995595DFFB8C}" srcOrd="0" destOrd="0" presId="urn:microsoft.com/office/officeart/2016/7/layout/VerticalSolidActionList"/>
    <dgm:cxn modelId="{01F349BD-757F-4C23-8C20-3410892F31B4}" type="presParOf" srcId="{B4B12842-E617-41B5-9C4B-636E3C86B880}" destId="{9C46D386-6BB9-46FA-9D17-6474ED2EA35C}" srcOrd="1" destOrd="0" presId="urn:microsoft.com/office/officeart/2016/7/layout/VerticalSolidActionList"/>
    <dgm:cxn modelId="{E8AE0508-6967-4084-94C1-FA5746FCC41D}" type="presParOf" srcId="{648693E4-AF1E-4B62-9761-E49349196BE6}" destId="{DF1863D8-DDD1-4EE1-ADC5-C9075195B4B9}" srcOrd="1" destOrd="0" presId="urn:microsoft.com/office/officeart/2016/7/layout/VerticalSolidActionList"/>
    <dgm:cxn modelId="{15192760-5105-4BDD-B677-AE194FDAA8CA}" type="presParOf" srcId="{648693E4-AF1E-4B62-9761-E49349196BE6}" destId="{FF4F21E3-F462-4671-B9BD-A21F7DEA98CE}" srcOrd="2" destOrd="0" presId="urn:microsoft.com/office/officeart/2016/7/layout/VerticalSolidActionList"/>
    <dgm:cxn modelId="{7912195B-FD0B-4223-A343-7CA3C444EE6B}" type="presParOf" srcId="{FF4F21E3-F462-4671-B9BD-A21F7DEA98CE}" destId="{00A2E6B2-56C3-4FCC-9618-792313B487E2}" srcOrd="0" destOrd="0" presId="urn:microsoft.com/office/officeart/2016/7/layout/VerticalSolidActionList"/>
    <dgm:cxn modelId="{DADA90F0-A79D-4D99-8DAD-DF521567294B}" type="presParOf" srcId="{FF4F21E3-F462-4671-B9BD-A21F7DEA98CE}" destId="{658C7D36-279D-402E-A203-D85BCB2DCDD0}" srcOrd="1" destOrd="0" presId="urn:microsoft.com/office/officeart/2016/7/layout/VerticalSolidActionList"/>
    <dgm:cxn modelId="{919AC15B-9F57-4E2E-90AC-DA9027C380CE}" type="presParOf" srcId="{648693E4-AF1E-4B62-9761-E49349196BE6}" destId="{5D30AFBF-034C-465D-A1E3-6479487DAE1F}" srcOrd="3" destOrd="0" presId="urn:microsoft.com/office/officeart/2016/7/layout/VerticalSolidActionList"/>
    <dgm:cxn modelId="{B3B80CC8-D461-4AC2-BC95-488CD2699719}" type="presParOf" srcId="{648693E4-AF1E-4B62-9761-E49349196BE6}" destId="{2D3BA9B4-1526-4F90-B524-CD715299E24F}" srcOrd="4" destOrd="0" presId="urn:microsoft.com/office/officeart/2016/7/layout/VerticalSolidActionList"/>
    <dgm:cxn modelId="{0B005E2E-BCB4-4AE0-A916-67ABA33A0F91}" type="presParOf" srcId="{2D3BA9B4-1526-4F90-B524-CD715299E24F}" destId="{1F5E531D-2703-4FB7-9670-8DD9E3C2ED4E}" srcOrd="0" destOrd="0" presId="urn:microsoft.com/office/officeart/2016/7/layout/VerticalSolidActionList"/>
    <dgm:cxn modelId="{3DCF9724-F32E-40B6-9F6D-ED36EA822F2D}" type="presParOf" srcId="{2D3BA9B4-1526-4F90-B524-CD715299E24F}" destId="{8980EEE9-C121-43F2-BD75-07F09C72847A}" srcOrd="1" destOrd="0" presId="urn:microsoft.com/office/officeart/2016/7/layout/VerticalSolidActionList"/>
    <dgm:cxn modelId="{8A0A0C39-DB4D-4628-AB2F-28B30B058A16}" type="presParOf" srcId="{648693E4-AF1E-4B62-9761-E49349196BE6}" destId="{D03BBD0C-F935-4A4B-BD75-F2A7FF7A9147}" srcOrd="5" destOrd="0" presId="urn:microsoft.com/office/officeart/2016/7/layout/VerticalSolidActionList"/>
    <dgm:cxn modelId="{A6F178F1-6D33-41F1-B3E8-3FFB2A415D15}" type="presParOf" srcId="{648693E4-AF1E-4B62-9761-E49349196BE6}" destId="{D7772014-5A29-4F8A-AF4C-D2B5BAA94C5C}" srcOrd="6" destOrd="0" presId="urn:microsoft.com/office/officeart/2016/7/layout/VerticalSolidActionList"/>
    <dgm:cxn modelId="{056ECCD1-C857-4B8A-A213-6AC060F8A42E}" type="presParOf" srcId="{D7772014-5A29-4F8A-AF4C-D2B5BAA94C5C}" destId="{6C8F77D0-A81A-4217-BA1C-DE798F6C1EEC}" srcOrd="0" destOrd="0" presId="urn:microsoft.com/office/officeart/2016/7/layout/VerticalSolidActionList"/>
    <dgm:cxn modelId="{A919ED82-A03E-45DE-B8B3-4BBE60338F15}" type="presParOf" srcId="{D7772014-5A29-4F8A-AF4C-D2B5BAA94C5C}" destId="{B635F2CF-3C50-4702-85C9-B65275281283}" srcOrd="1" destOrd="0" presId="urn:microsoft.com/office/officeart/2016/7/layout/VerticalSolidAction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4AAB53-167B-4A94-B698-C8F47D019F7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4680D8A0-01D3-431E-8308-6B52BCC081FA}">
      <dgm:prSet phldrT="[Text]" phldr="0"/>
      <dgm:spPr/>
      <dgm:t>
        <a:bodyPr/>
        <a:lstStyle/>
        <a:p>
          <a:pPr rtl="0"/>
          <a:r>
            <a:rPr lang="en-US">
              <a:latin typeface="Trebuchet MS" panose="020B0603020202020204"/>
            </a:rPr>
            <a:t>Excuses for not writing</a:t>
          </a:r>
          <a:endParaRPr lang="en-US"/>
        </a:p>
      </dgm:t>
    </dgm:pt>
    <dgm:pt modelId="{CB53A347-2C5C-424B-AD4A-07A531038E58}" type="parTrans" cxnId="{434DF0E7-8460-4139-9484-B9046BE06CFD}">
      <dgm:prSet/>
      <dgm:spPr/>
      <dgm:t>
        <a:bodyPr/>
        <a:lstStyle/>
        <a:p>
          <a:endParaRPr lang="en-US"/>
        </a:p>
      </dgm:t>
    </dgm:pt>
    <dgm:pt modelId="{2DE54890-9E03-457F-92D6-43B7C1FCCBB7}" type="sibTrans" cxnId="{434DF0E7-8460-4139-9484-B9046BE06CFD}">
      <dgm:prSet/>
      <dgm:spPr/>
      <dgm:t>
        <a:bodyPr/>
        <a:lstStyle/>
        <a:p>
          <a:endParaRPr lang="en-US"/>
        </a:p>
      </dgm:t>
    </dgm:pt>
    <dgm:pt modelId="{B78A665D-596B-46EC-8A78-5949378E287C}">
      <dgm:prSet phldrT="[Text]" phldr="0"/>
      <dgm:spPr/>
      <dgm:t>
        <a:bodyPr/>
        <a:lstStyle/>
        <a:p>
          <a:pPr rtl="0"/>
          <a:r>
            <a:rPr lang="en-US">
              <a:latin typeface="Trebuchet MS" panose="020B0603020202020204"/>
            </a:rPr>
            <a:t>Reluctance to fill out form</a:t>
          </a:r>
          <a:endParaRPr lang="en-US"/>
        </a:p>
      </dgm:t>
    </dgm:pt>
    <dgm:pt modelId="{DA277D0E-F076-4784-BF31-E983834FBE25}" type="parTrans" cxnId="{C8C655B3-9004-44DE-B51E-EBC771F7451A}">
      <dgm:prSet/>
      <dgm:spPr/>
      <dgm:t>
        <a:bodyPr/>
        <a:lstStyle/>
        <a:p>
          <a:endParaRPr lang="en-US"/>
        </a:p>
      </dgm:t>
    </dgm:pt>
    <dgm:pt modelId="{3EF26C83-67D9-4905-93C3-5B8C1369ABC5}" type="sibTrans" cxnId="{C8C655B3-9004-44DE-B51E-EBC771F7451A}">
      <dgm:prSet/>
      <dgm:spPr/>
      <dgm:t>
        <a:bodyPr/>
        <a:lstStyle/>
        <a:p>
          <a:endParaRPr lang="en-US"/>
        </a:p>
      </dgm:t>
    </dgm:pt>
    <dgm:pt modelId="{7C64240A-CDDA-40E8-900B-573B16E23802}">
      <dgm:prSet phldrT="[Text]" phldr="0"/>
      <dgm:spPr/>
      <dgm:t>
        <a:bodyPr/>
        <a:lstStyle/>
        <a:p>
          <a:pPr rtl="0"/>
          <a:r>
            <a:rPr lang="en-US">
              <a:latin typeface="Trebuchet MS" panose="020B0603020202020204"/>
            </a:rPr>
            <a:t>Writing process </a:t>
          </a:r>
          <a:r>
            <a:rPr lang="en-GB">
              <a:latin typeface="Trebuchet MS" panose="020B0603020202020204"/>
            </a:rPr>
            <a:t>laboured</a:t>
          </a:r>
          <a:r>
            <a:rPr lang="en-US">
              <a:latin typeface="Trebuchet MS" panose="020B0603020202020204"/>
            </a:rPr>
            <a:t> and slow</a:t>
          </a:r>
          <a:endParaRPr lang="en-US"/>
        </a:p>
      </dgm:t>
    </dgm:pt>
    <dgm:pt modelId="{E3C66EED-583A-456E-B9F9-9ED257F4B068}" type="parTrans" cxnId="{68EBEF8C-613C-41A4-B0EC-06C414E6ABDC}">
      <dgm:prSet/>
      <dgm:spPr/>
      <dgm:t>
        <a:bodyPr/>
        <a:lstStyle/>
        <a:p>
          <a:endParaRPr lang="en-US"/>
        </a:p>
      </dgm:t>
    </dgm:pt>
    <dgm:pt modelId="{D7C25133-DDA4-48E9-AA20-798E1FD8F0ED}" type="sibTrans" cxnId="{68EBEF8C-613C-41A4-B0EC-06C414E6ABDC}">
      <dgm:prSet/>
      <dgm:spPr/>
      <dgm:t>
        <a:bodyPr/>
        <a:lstStyle/>
        <a:p>
          <a:endParaRPr lang="en-US"/>
        </a:p>
      </dgm:t>
    </dgm:pt>
    <dgm:pt modelId="{3F779D6C-0C28-4A88-8595-ED054C3D0754}">
      <dgm:prSet phldrT="[Text]" phldr="0"/>
      <dgm:spPr/>
      <dgm:t>
        <a:bodyPr/>
        <a:lstStyle/>
        <a:p>
          <a:pPr rtl="0"/>
          <a:r>
            <a:rPr lang="en-US">
              <a:latin typeface="Trebuchet MS" panose="020B0603020202020204"/>
            </a:rPr>
            <a:t>Poor punctuation and/or structure and/or syntax</a:t>
          </a:r>
          <a:endParaRPr lang="en-US"/>
        </a:p>
      </dgm:t>
    </dgm:pt>
    <dgm:pt modelId="{00475EE8-E58B-46D5-AA0B-88B0DA2B407C}" type="parTrans" cxnId="{1F8B08F1-1E44-4385-A624-9D8E42FC69D0}">
      <dgm:prSet/>
      <dgm:spPr/>
      <dgm:t>
        <a:bodyPr/>
        <a:lstStyle/>
        <a:p>
          <a:endParaRPr lang="en-US"/>
        </a:p>
      </dgm:t>
    </dgm:pt>
    <dgm:pt modelId="{2F4E7257-96DA-4479-8B89-0D94FF264A22}" type="sibTrans" cxnId="{1F8B08F1-1E44-4385-A624-9D8E42FC69D0}">
      <dgm:prSet/>
      <dgm:spPr/>
      <dgm:t>
        <a:bodyPr/>
        <a:lstStyle/>
        <a:p>
          <a:endParaRPr lang="en-US"/>
        </a:p>
      </dgm:t>
    </dgm:pt>
    <dgm:pt modelId="{113C7DAF-42F9-4B75-8B87-7261A301670C}">
      <dgm:prSet phldrT="[Text]" phldr="0"/>
      <dgm:spPr/>
      <dgm:t>
        <a:bodyPr/>
        <a:lstStyle/>
        <a:p>
          <a:pPr rtl="0"/>
          <a:r>
            <a:rPr lang="en-US">
              <a:latin typeface="Trebuchet MS" panose="020B0603020202020204"/>
            </a:rPr>
            <a:t>Incorrect spelling</a:t>
          </a:r>
          <a:endParaRPr lang="en-US"/>
        </a:p>
      </dgm:t>
    </dgm:pt>
    <dgm:pt modelId="{D71FD7F8-F615-4937-B237-1F963719093F}" type="parTrans" cxnId="{FB9C5411-30EE-4BDD-9EC1-985D676B3BE7}">
      <dgm:prSet/>
      <dgm:spPr/>
      <dgm:t>
        <a:bodyPr/>
        <a:lstStyle/>
        <a:p>
          <a:endParaRPr lang="en-US"/>
        </a:p>
      </dgm:t>
    </dgm:pt>
    <dgm:pt modelId="{67239037-F4A1-4E54-AE61-30812C19946A}" type="sibTrans" cxnId="{FB9C5411-30EE-4BDD-9EC1-985D676B3BE7}">
      <dgm:prSet/>
      <dgm:spPr/>
      <dgm:t>
        <a:bodyPr/>
        <a:lstStyle/>
        <a:p>
          <a:endParaRPr lang="en-US"/>
        </a:p>
      </dgm:t>
    </dgm:pt>
    <dgm:pt modelId="{1E60D0E1-EBDC-46EF-8DED-E80EF44E4486}">
      <dgm:prSet phldr="0"/>
      <dgm:spPr/>
      <dgm:t>
        <a:bodyPr/>
        <a:lstStyle/>
        <a:p>
          <a:pPr rtl="0"/>
          <a:r>
            <a:rPr lang="en-US">
              <a:latin typeface="Trebuchet MS" panose="020B0603020202020204"/>
            </a:rPr>
            <a:t>Use of either all lowercase or all uppercase letters</a:t>
          </a:r>
        </a:p>
      </dgm:t>
    </dgm:pt>
    <dgm:pt modelId="{FD6500FD-D405-402B-B55E-E61461BC0A4C}" type="parTrans" cxnId="{A71E3A18-24EB-4C7E-A284-318CBF9397D1}">
      <dgm:prSet/>
      <dgm:spPr/>
    </dgm:pt>
    <dgm:pt modelId="{E60DADDF-2643-456D-B30E-088511E70926}" type="sibTrans" cxnId="{A71E3A18-24EB-4C7E-A284-318CBF9397D1}">
      <dgm:prSet/>
      <dgm:spPr/>
    </dgm:pt>
    <dgm:pt modelId="{8316AE68-0EB3-4F8A-B5B4-201BDC3716E6}">
      <dgm:prSet phldr="0"/>
      <dgm:spPr/>
      <dgm:t>
        <a:bodyPr/>
        <a:lstStyle/>
        <a:p>
          <a:pPr rtl="0"/>
          <a:r>
            <a:rPr lang="en-US">
              <a:latin typeface="Trebuchet MS" panose="020B0603020202020204"/>
            </a:rPr>
            <a:t>Watch the body language</a:t>
          </a:r>
        </a:p>
      </dgm:t>
    </dgm:pt>
    <dgm:pt modelId="{FD4F1C5D-ADA9-4DD1-A087-F15E77412222}" type="parTrans" cxnId="{71F593DB-E7D3-4B98-BDC8-14FFBAABED05}">
      <dgm:prSet/>
      <dgm:spPr/>
    </dgm:pt>
    <dgm:pt modelId="{355268D7-9265-4F28-BD3A-B8111A16C8CD}" type="sibTrans" cxnId="{71F593DB-E7D3-4B98-BDC8-14FFBAABED05}">
      <dgm:prSet/>
      <dgm:spPr/>
    </dgm:pt>
    <dgm:pt modelId="{8156B4FC-B8BC-4C30-BF1C-75F8DE2D64F7}">
      <dgm:prSet phldr="0"/>
      <dgm:spPr/>
      <dgm:t>
        <a:bodyPr/>
        <a:lstStyle/>
        <a:p>
          <a:pPr rtl="0"/>
          <a:r>
            <a:rPr lang="en-US">
              <a:latin typeface="Trebuchet MS" panose="020B0603020202020204"/>
            </a:rPr>
            <a:t>May be getting a lot of invisible external support</a:t>
          </a:r>
        </a:p>
      </dgm:t>
    </dgm:pt>
    <dgm:pt modelId="{C6A067D5-660D-4811-BA00-4FB072819975}" type="parTrans" cxnId="{A5B0C088-D131-488A-8AA3-812E718FA80B}">
      <dgm:prSet/>
      <dgm:spPr/>
    </dgm:pt>
    <dgm:pt modelId="{FE05893A-2129-469B-98A6-9083BA26D979}" type="sibTrans" cxnId="{A5B0C088-D131-488A-8AA3-812E718FA80B}">
      <dgm:prSet/>
      <dgm:spPr/>
    </dgm:pt>
    <dgm:pt modelId="{FE14A973-14BA-4757-B4F2-F4E352B49974}" type="pres">
      <dgm:prSet presAssocID="{F04AAB53-167B-4A94-B698-C8F47D019F77}" presName="diagram" presStyleCnt="0">
        <dgm:presLayoutVars>
          <dgm:dir/>
          <dgm:resizeHandles val="exact"/>
        </dgm:presLayoutVars>
      </dgm:prSet>
      <dgm:spPr/>
      <dgm:t>
        <a:bodyPr/>
        <a:lstStyle/>
        <a:p>
          <a:endParaRPr lang="en-US"/>
        </a:p>
      </dgm:t>
    </dgm:pt>
    <dgm:pt modelId="{451D5F57-BF8F-4779-AD5D-58B2A27A54DA}" type="pres">
      <dgm:prSet presAssocID="{4680D8A0-01D3-431E-8308-6B52BCC081FA}" presName="node" presStyleLbl="node1" presStyleIdx="0" presStyleCnt="8">
        <dgm:presLayoutVars>
          <dgm:bulletEnabled val="1"/>
        </dgm:presLayoutVars>
      </dgm:prSet>
      <dgm:spPr/>
      <dgm:t>
        <a:bodyPr/>
        <a:lstStyle/>
        <a:p>
          <a:endParaRPr lang="en-US"/>
        </a:p>
      </dgm:t>
    </dgm:pt>
    <dgm:pt modelId="{E74E82B1-1787-470B-8635-3B25C7BE8048}" type="pres">
      <dgm:prSet presAssocID="{2DE54890-9E03-457F-92D6-43B7C1FCCBB7}" presName="sibTrans" presStyleCnt="0"/>
      <dgm:spPr/>
    </dgm:pt>
    <dgm:pt modelId="{4DE33ADB-FFA6-4947-9ACE-B2E8EC08DCFE}" type="pres">
      <dgm:prSet presAssocID="{B78A665D-596B-46EC-8A78-5949378E287C}" presName="node" presStyleLbl="node1" presStyleIdx="1" presStyleCnt="8">
        <dgm:presLayoutVars>
          <dgm:bulletEnabled val="1"/>
        </dgm:presLayoutVars>
      </dgm:prSet>
      <dgm:spPr/>
      <dgm:t>
        <a:bodyPr/>
        <a:lstStyle/>
        <a:p>
          <a:endParaRPr lang="en-US"/>
        </a:p>
      </dgm:t>
    </dgm:pt>
    <dgm:pt modelId="{EEAD1AF9-C178-4F3F-AFCE-5A137469645F}" type="pres">
      <dgm:prSet presAssocID="{3EF26C83-67D9-4905-93C3-5B8C1369ABC5}" presName="sibTrans" presStyleCnt="0"/>
      <dgm:spPr/>
    </dgm:pt>
    <dgm:pt modelId="{E20F638D-ECEC-48D1-8B75-3A679A3CE82D}" type="pres">
      <dgm:prSet presAssocID="{7C64240A-CDDA-40E8-900B-573B16E23802}" presName="node" presStyleLbl="node1" presStyleIdx="2" presStyleCnt="8">
        <dgm:presLayoutVars>
          <dgm:bulletEnabled val="1"/>
        </dgm:presLayoutVars>
      </dgm:prSet>
      <dgm:spPr/>
      <dgm:t>
        <a:bodyPr/>
        <a:lstStyle/>
        <a:p>
          <a:endParaRPr lang="en-US"/>
        </a:p>
      </dgm:t>
    </dgm:pt>
    <dgm:pt modelId="{ABAF1538-E628-45DB-82DE-7988645CBA94}" type="pres">
      <dgm:prSet presAssocID="{D7C25133-DDA4-48E9-AA20-798E1FD8F0ED}" presName="sibTrans" presStyleCnt="0"/>
      <dgm:spPr/>
    </dgm:pt>
    <dgm:pt modelId="{A8132BB0-8290-4E4F-800E-07641CBB8113}" type="pres">
      <dgm:prSet presAssocID="{3F779D6C-0C28-4A88-8595-ED054C3D0754}" presName="node" presStyleLbl="node1" presStyleIdx="3" presStyleCnt="8">
        <dgm:presLayoutVars>
          <dgm:bulletEnabled val="1"/>
        </dgm:presLayoutVars>
      </dgm:prSet>
      <dgm:spPr/>
      <dgm:t>
        <a:bodyPr/>
        <a:lstStyle/>
        <a:p>
          <a:endParaRPr lang="en-US"/>
        </a:p>
      </dgm:t>
    </dgm:pt>
    <dgm:pt modelId="{54D52AEA-851E-4BE1-A24F-5E31D9BAE076}" type="pres">
      <dgm:prSet presAssocID="{2F4E7257-96DA-4479-8B89-0D94FF264A22}" presName="sibTrans" presStyleCnt="0"/>
      <dgm:spPr/>
    </dgm:pt>
    <dgm:pt modelId="{159C0D18-C176-4691-B519-80200530F8B5}" type="pres">
      <dgm:prSet presAssocID="{113C7DAF-42F9-4B75-8B87-7261A301670C}" presName="node" presStyleLbl="node1" presStyleIdx="4" presStyleCnt="8">
        <dgm:presLayoutVars>
          <dgm:bulletEnabled val="1"/>
        </dgm:presLayoutVars>
      </dgm:prSet>
      <dgm:spPr/>
      <dgm:t>
        <a:bodyPr/>
        <a:lstStyle/>
        <a:p>
          <a:endParaRPr lang="en-US"/>
        </a:p>
      </dgm:t>
    </dgm:pt>
    <dgm:pt modelId="{4E68659D-17E3-44AC-950E-7B846F22AF39}" type="pres">
      <dgm:prSet presAssocID="{67239037-F4A1-4E54-AE61-30812C19946A}" presName="sibTrans" presStyleCnt="0"/>
      <dgm:spPr/>
    </dgm:pt>
    <dgm:pt modelId="{BC4504BA-D3ED-4D6C-8420-0F24AC9D67A4}" type="pres">
      <dgm:prSet presAssocID="{1E60D0E1-EBDC-46EF-8DED-E80EF44E4486}" presName="node" presStyleLbl="node1" presStyleIdx="5" presStyleCnt="8">
        <dgm:presLayoutVars>
          <dgm:bulletEnabled val="1"/>
        </dgm:presLayoutVars>
      </dgm:prSet>
      <dgm:spPr/>
      <dgm:t>
        <a:bodyPr/>
        <a:lstStyle/>
        <a:p>
          <a:endParaRPr lang="en-US"/>
        </a:p>
      </dgm:t>
    </dgm:pt>
    <dgm:pt modelId="{D0BC3B21-983F-4ADB-9436-324593DE0C79}" type="pres">
      <dgm:prSet presAssocID="{E60DADDF-2643-456D-B30E-088511E70926}" presName="sibTrans" presStyleCnt="0"/>
      <dgm:spPr/>
    </dgm:pt>
    <dgm:pt modelId="{6FFBF67D-63B0-4939-90ED-F5CC4129EC7A}" type="pres">
      <dgm:prSet presAssocID="{8316AE68-0EB3-4F8A-B5B4-201BDC3716E6}" presName="node" presStyleLbl="node1" presStyleIdx="6" presStyleCnt="8">
        <dgm:presLayoutVars>
          <dgm:bulletEnabled val="1"/>
        </dgm:presLayoutVars>
      </dgm:prSet>
      <dgm:spPr/>
      <dgm:t>
        <a:bodyPr/>
        <a:lstStyle/>
        <a:p>
          <a:endParaRPr lang="en-US"/>
        </a:p>
      </dgm:t>
    </dgm:pt>
    <dgm:pt modelId="{F26DAB5B-9CB6-4F3E-8037-59181DD0D545}" type="pres">
      <dgm:prSet presAssocID="{355268D7-9265-4F28-BD3A-B8111A16C8CD}" presName="sibTrans" presStyleCnt="0"/>
      <dgm:spPr/>
    </dgm:pt>
    <dgm:pt modelId="{248E334F-0095-4B73-8024-0B8DEEA1FD18}" type="pres">
      <dgm:prSet presAssocID="{8156B4FC-B8BC-4C30-BF1C-75F8DE2D64F7}" presName="node" presStyleLbl="node1" presStyleIdx="7" presStyleCnt="8">
        <dgm:presLayoutVars>
          <dgm:bulletEnabled val="1"/>
        </dgm:presLayoutVars>
      </dgm:prSet>
      <dgm:spPr/>
      <dgm:t>
        <a:bodyPr/>
        <a:lstStyle/>
        <a:p>
          <a:endParaRPr lang="en-US"/>
        </a:p>
      </dgm:t>
    </dgm:pt>
  </dgm:ptLst>
  <dgm:cxnLst>
    <dgm:cxn modelId="{7752976D-30FF-4BAE-9906-4873EEE15521}" type="presOf" srcId="{113C7DAF-42F9-4B75-8B87-7261A301670C}" destId="{159C0D18-C176-4691-B519-80200530F8B5}" srcOrd="0" destOrd="0" presId="urn:microsoft.com/office/officeart/2005/8/layout/default"/>
    <dgm:cxn modelId="{71F593DB-E7D3-4B98-BDC8-14FFBAABED05}" srcId="{F04AAB53-167B-4A94-B698-C8F47D019F77}" destId="{8316AE68-0EB3-4F8A-B5B4-201BDC3716E6}" srcOrd="6" destOrd="0" parTransId="{FD4F1C5D-ADA9-4DD1-A087-F15E77412222}" sibTransId="{355268D7-9265-4F28-BD3A-B8111A16C8CD}"/>
    <dgm:cxn modelId="{A9FB4EF7-2887-4888-BFD6-2D2A2B98EAE6}" type="presOf" srcId="{B78A665D-596B-46EC-8A78-5949378E287C}" destId="{4DE33ADB-FFA6-4947-9ACE-B2E8EC08DCFE}" srcOrd="0" destOrd="0" presId="urn:microsoft.com/office/officeart/2005/8/layout/default"/>
    <dgm:cxn modelId="{D5C97F7E-6583-4E8B-89BF-BEFC1129E9EB}" type="presOf" srcId="{4680D8A0-01D3-431E-8308-6B52BCC081FA}" destId="{451D5F57-BF8F-4779-AD5D-58B2A27A54DA}" srcOrd="0" destOrd="0" presId="urn:microsoft.com/office/officeart/2005/8/layout/default"/>
    <dgm:cxn modelId="{CBF2C2C4-1C94-42C6-A4BA-43F0BEFF1807}" type="presOf" srcId="{F04AAB53-167B-4A94-B698-C8F47D019F77}" destId="{FE14A973-14BA-4757-B4F2-F4E352B49974}" srcOrd="0" destOrd="0" presId="urn:microsoft.com/office/officeart/2005/8/layout/default"/>
    <dgm:cxn modelId="{FB9C5411-30EE-4BDD-9EC1-985D676B3BE7}" srcId="{F04AAB53-167B-4A94-B698-C8F47D019F77}" destId="{113C7DAF-42F9-4B75-8B87-7261A301670C}" srcOrd="4" destOrd="0" parTransId="{D71FD7F8-F615-4937-B237-1F963719093F}" sibTransId="{67239037-F4A1-4E54-AE61-30812C19946A}"/>
    <dgm:cxn modelId="{1F8B08F1-1E44-4385-A624-9D8E42FC69D0}" srcId="{F04AAB53-167B-4A94-B698-C8F47D019F77}" destId="{3F779D6C-0C28-4A88-8595-ED054C3D0754}" srcOrd="3" destOrd="0" parTransId="{00475EE8-E58B-46D5-AA0B-88B0DA2B407C}" sibTransId="{2F4E7257-96DA-4479-8B89-0D94FF264A22}"/>
    <dgm:cxn modelId="{C8C655B3-9004-44DE-B51E-EBC771F7451A}" srcId="{F04AAB53-167B-4A94-B698-C8F47D019F77}" destId="{B78A665D-596B-46EC-8A78-5949378E287C}" srcOrd="1" destOrd="0" parTransId="{DA277D0E-F076-4784-BF31-E983834FBE25}" sibTransId="{3EF26C83-67D9-4905-93C3-5B8C1369ABC5}"/>
    <dgm:cxn modelId="{10A34CA6-C782-49A6-8B25-AF317AE25251}" type="presOf" srcId="{8156B4FC-B8BC-4C30-BF1C-75F8DE2D64F7}" destId="{248E334F-0095-4B73-8024-0B8DEEA1FD18}" srcOrd="0" destOrd="0" presId="urn:microsoft.com/office/officeart/2005/8/layout/default"/>
    <dgm:cxn modelId="{FA642872-F7DA-4C0D-BD8B-D8178797B765}" type="presOf" srcId="{8316AE68-0EB3-4F8A-B5B4-201BDC3716E6}" destId="{6FFBF67D-63B0-4939-90ED-F5CC4129EC7A}" srcOrd="0" destOrd="0" presId="urn:microsoft.com/office/officeart/2005/8/layout/default"/>
    <dgm:cxn modelId="{A71E3A18-24EB-4C7E-A284-318CBF9397D1}" srcId="{F04AAB53-167B-4A94-B698-C8F47D019F77}" destId="{1E60D0E1-EBDC-46EF-8DED-E80EF44E4486}" srcOrd="5" destOrd="0" parTransId="{FD6500FD-D405-402B-B55E-E61461BC0A4C}" sibTransId="{E60DADDF-2643-456D-B30E-088511E70926}"/>
    <dgm:cxn modelId="{68EBEF8C-613C-41A4-B0EC-06C414E6ABDC}" srcId="{F04AAB53-167B-4A94-B698-C8F47D019F77}" destId="{7C64240A-CDDA-40E8-900B-573B16E23802}" srcOrd="2" destOrd="0" parTransId="{E3C66EED-583A-456E-B9F9-9ED257F4B068}" sibTransId="{D7C25133-DDA4-48E9-AA20-798E1FD8F0ED}"/>
    <dgm:cxn modelId="{177F9760-4241-45D9-87C1-75BAE55ACCAC}" type="presOf" srcId="{7C64240A-CDDA-40E8-900B-573B16E23802}" destId="{E20F638D-ECEC-48D1-8B75-3A679A3CE82D}" srcOrd="0" destOrd="0" presId="urn:microsoft.com/office/officeart/2005/8/layout/default"/>
    <dgm:cxn modelId="{3F8581B5-BEB7-4569-83ED-EC2863EED92D}" type="presOf" srcId="{1E60D0E1-EBDC-46EF-8DED-E80EF44E4486}" destId="{BC4504BA-D3ED-4D6C-8420-0F24AC9D67A4}" srcOrd="0" destOrd="0" presId="urn:microsoft.com/office/officeart/2005/8/layout/default"/>
    <dgm:cxn modelId="{A5B0C088-D131-488A-8AA3-812E718FA80B}" srcId="{F04AAB53-167B-4A94-B698-C8F47D019F77}" destId="{8156B4FC-B8BC-4C30-BF1C-75F8DE2D64F7}" srcOrd="7" destOrd="0" parTransId="{C6A067D5-660D-4811-BA00-4FB072819975}" sibTransId="{FE05893A-2129-469B-98A6-9083BA26D979}"/>
    <dgm:cxn modelId="{434DF0E7-8460-4139-9484-B9046BE06CFD}" srcId="{F04AAB53-167B-4A94-B698-C8F47D019F77}" destId="{4680D8A0-01D3-431E-8308-6B52BCC081FA}" srcOrd="0" destOrd="0" parTransId="{CB53A347-2C5C-424B-AD4A-07A531038E58}" sibTransId="{2DE54890-9E03-457F-92D6-43B7C1FCCBB7}"/>
    <dgm:cxn modelId="{76FFF61B-81E2-49CE-B374-6297EBB27561}" type="presOf" srcId="{3F779D6C-0C28-4A88-8595-ED054C3D0754}" destId="{A8132BB0-8290-4E4F-800E-07641CBB8113}" srcOrd="0" destOrd="0" presId="urn:microsoft.com/office/officeart/2005/8/layout/default"/>
    <dgm:cxn modelId="{782FD507-35E2-4D6A-A183-776F96AEB256}" type="presParOf" srcId="{FE14A973-14BA-4757-B4F2-F4E352B49974}" destId="{451D5F57-BF8F-4779-AD5D-58B2A27A54DA}" srcOrd="0" destOrd="0" presId="urn:microsoft.com/office/officeart/2005/8/layout/default"/>
    <dgm:cxn modelId="{4919C3EA-B69E-4E90-ACDD-B1B7D5A9F478}" type="presParOf" srcId="{FE14A973-14BA-4757-B4F2-F4E352B49974}" destId="{E74E82B1-1787-470B-8635-3B25C7BE8048}" srcOrd="1" destOrd="0" presId="urn:microsoft.com/office/officeart/2005/8/layout/default"/>
    <dgm:cxn modelId="{AFEA26FC-B48B-4675-82CD-D3B16F0DA440}" type="presParOf" srcId="{FE14A973-14BA-4757-B4F2-F4E352B49974}" destId="{4DE33ADB-FFA6-4947-9ACE-B2E8EC08DCFE}" srcOrd="2" destOrd="0" presId="urn:microsoft.com/office/officeart/2005/8/layout/default"/>
    <dgm:cxn modelId="{DC22E051-B340-4579-8AAC-B867A5DB6C3C}" type="presParOf" srcId="{FE14A973-14BA-4757-B4F2-F4E352B49974}" destId="{EEAD1AF9-C178-4F3F-AFCE-5A137469645F}" srcOrd="3" destOrd="0" presId="urn:microsoft.com/office/officeart/2005/8/layout/default"/>
    <dgm:cxn modelId="{ADDD8971-B90D-4D89-ADA0-CF893F177CB4}" type="presParOf" srcId="{FE14A973-14BA-4757-B4F2-F4E352B49974}" destId="{E20F638D-ECEC-48D1-8B75-3A679A3CE82D}" srcOrd="4" destOrd="0" presId="urn:microsoft.com/office/officeart/2005/8/layout/default"/>
    <dgm:cxn modelId="{E96470FE-4DF7-4607-9B62-6D57718DAD1A}" type="presParOf" srcId="{FE14A973-14BA-4757-B4F2-F4E352B49974}" destId="{ABAF1538-E628-45DB-82DE-7988645CBA94}" srcOrd="5" destOrd="0" presId="urn:microsoft.com/office/officeart/2005/8/layout/default"/>
    <dgm:cxn modelId="{1920A730-BD0B-4642-87B6-76F1AC4FF12F}" type="presParOf" srcId="{FE14A973-14BA-4757-B4F2-F4E352B49974}" destId="{A8132BB0-8290-4E4F-800E-07641CBB8113}" srcOrd="6" destOrd="0" presId="urn:microsoft.com/office/officeart/2005/8/layout/default"/>
    <dgm:cxn modelId="{A30E9906-D209-4741-B3C7-8CDE79C3C13E}" type="presParOf" srcId="{FE14A973-14BA-4757-B4F2-F4E352B49974}" destId="{54D52AEA-851E-4BE1-A24F-5E31D9BAE076}" srcOrd="7" destOrd="0" presId="urn:microsoft.com/office/officeart/2005/8/layout/default"/>
    <dgm:cxn modelId="{E4F9BB16-CD4D-435A-8DFB-E72E7A88D694}" type="presParOf" srcId="{FE14A973-14BA-4757-B4F2-F4E352B49974}" destId="{159C0D18-C176-4691-B519-80200530F8B5}" srcOrd="8" destOrd="0" presId="urn:microsoft.com/office/officeart/2005/8/layout/default"/>
    <dgm:cxn modelId="{E848EE00-3164-4FAF-AEBD-3BAEEEB82137}" type="presParOf" srcId="{FE14A973-14BA-4757-B4F2-F4E352B49974}" destId="{4E68659D-17E3-44AC-950E-7B846F22AF39}" srcOrd="9" destOrd="0" presId="urn:microsoft.com/office/officeart/2005/8/layout/default"/>
    <dgm:cxn modelId="{87891F2E-9624-4C8B-934B-C1C4AE6EF9F5}" type="presParOf" srcId="{FE14A973-14BA-4757-B4F2-F4E352B49974}" destId="{BC4504BA-D3ED-4D6C-8420-0F24AC9D67A4}" srcOrd="10" destOrd="0" presId="urn:microsoft.com/office/officeart/2005/8/layout/default"/>
    <dgm:cxn modelId="{CF25ED4F-E4D6-4CE4-9A3D-47FBFC5F2278}" type="presParOf" srcId="{FE14A973-14BA-4757-B4F2-F4E352B49974}" destId="{D0BC3B21-983F-4ADB-9436-324593DE0C79}" srcOrd="11" destOrd="0" presId="urn:microsoft.com/office/officeart/2005/8/layout/default"/>
    <dgm:cxn modelId="{A51EBC48-78DE-4635-BA53-90167B595349}" type="presParOf" srcId="{FE14A973-14BA-4757-B4F2-F4E352B49974}" destId="{6FFBF67D-63B0-4939-90ED-F5CC4129EC7A}" srcOrd="12" destOrd="0" presId="urn:microsoft.com/office/officeart/2005/8/layout/default"/>
    <dgm:cxn modelId="{6093E74B-74AE-40C2-9FF1-C590CE7C5621}" type="presParOf" srcId="{FE14A973-14BA-4757-B4F2-F4E352B49974}" destId="{F26DAB5B-9CB6-4F3E-8037-59181DD0D545}" srcOrd="13" destOrd="0" presId="urn:microsoft.com/office/officeart/2005/8/layout/default"/>
    <dgm:cxn modelId="{A0243A6F-B8C0-4759-A10A-0DD32318330B}" type="presParOf" srcId="{FE14A973-14BA-4757-B4F2-F4E352B49974}" destId="{248E334F-0095-4B73-8024-0B8DEEA1FD18}"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60E84F-EC43-4221-B4CE-ED67D3B28325}" type="doc">
      <dgm:prSet loTypeId="urn:microsoft.com/office/officeart/2005/8/layout/default" loCatId="list" qsTypeId="urn:microsoft.com/office/officeart/2005/8/quickstyle/simple2" qsCatId="simple" csTypeId="urn:microsoft.com/office/officeart/2005/8/colors/colorful1" csCatId="colorful" phldr="1"/>
      <dgm:spPr/>
      <dgm:t>
        <a:bodyPr/>
        <a:lstStyle/>
        <a:p>
          <a:endParaRPr lang="en-US"/>
        </a:p>
      </dgm:t>
    </dgm:pt>
    <dgm:pt modelId="{BA389D6D-8E9C-4EB4-AEDD-215D90F4227D}">
      <dgm:prSet phldrT="[Text]" phldr="0"/>
      <dgm:spPr/>
      <dgm:t>
        <a:bodyPr/>
        <a:lstStyle/>
        <a:p>
          <a:pPr rtl="0"/>
          <a:r>
            <a:rPr lang="en-US">
              <a:latin typeface="Trebuchet MS" panose="020B0603020202020204"/>
            </a:rPr>
            <a:t>General mistrust of technology</a:t>
          </a:r>
          <a:endParaRPr lang="en-US"/>
        </a:p>
      </dgm:t>
    </dgm:pt>
    <dgm:pt modelId="{4C384AE2-42A1-47D7-A992-C18E0B08C801}" type="parTrans" cxnId="{1F4B0387-EE7B-4F24-82B7-50AF71740CC6}">
      <dgm:prSet/>
      <dgm:spPr/>
      <dgm:t>
        <a:bodyPr/>
        <a:lstStyle/>
        <a:p>
          <a:endParaRPr lang="en-US"/>
        </a:p>
      </dgm:t>
    </dgm:pt>
    <dgm:pt modelId="{AD9D8F07-A460-4F21-88E7-42F0292176C9}" type="sibTrans" cxnId="{1F4B0387-EE7B-4F24-82B7-50AF71740CC6}">
      <dgm:prSet/>
      <dgm:spPr/>
      <dgm:t>
        <a:bodyPr/>
        <a:lstStyle/>
        <a:p>
          <a:endParaRPr lang="en-US"/>
        </a:p>
      </dgm:t>
    </dgm:pt>
    <dgm:pt modelId="{C0102FE6-DDF2-4DAD-8714-C9F50DC56B67}">
      <dgm:prSet phldrT="[Text]" phldr="0"/>
      <dgm:spPr/>
      <dgm:t>
        <a:bodyPr/>
        <a:lstStyle/>
        <a:p>
          <a:pPr rtl="0"/>
          <a:r>
            <a:rPr lang="en-US">
              <a:latin typeface="Trebuchet MS" panose="020B0603020202020204"/>
            </a:rPr>
            <a:t>"My computer / </a:t>
          </a:r>
          <a:r>
            <a:rPr lang="en-US" err="1">
              <a:latin typeface="Trebuchet MS" panose="020B0603020202020204"/>
            </a:rPr>
            <a:t>wifi</a:t>
          </a:r>
          <a:r>
            <a:rPr lang="en-US">
              <a:latin typeface="Trebuchet MS" panose="020B0603020202020204"/>
            </a:rPr>
            <a:t> is not working"</a:t>
          </a:r>
          <a:endParaRPr lang="en-US"/>
        </a:p>
      </dgm:t>
    </dgm:pt>
    <dgm:pt modelId="{6EEF81A2-7106-4243-9FE3-4D4DC890AF88}" type="parTrans" cxnId="{FCBFC611-1412-41AC-89E0-BA38AA173C0C}">
      <dgm:prSet/>
      <dgm:spPr/>
      <dgm:t>
        <a:bodyPr/>
        <a:lstStyle/>
        <a:p>
          <a:endParaRPr lang="en-US"/>
        </a:p>
      </dgm:t>
    </dgm:pt>
    <dgm:pt modelId="{F74015C3-2EEB-4B49-A233-4D157D988064}" type="sibTrans" cxnId="{FCBFC611-1412-41AC-89E0-BA38AA173C0C}">
      <dgm:prSet/>
      <dgm:spPr/>
      <dgm:t>
        <a:bodyPr/>
        <a:lstStyle/>
        <a:p>
          <a:endParaRPr lang="en-US"/>
        </a:p>
      </dgm:t>
    </dgm:pt>
    <dgm:pt modelId="{8A5C3984-9ABA-4139-8EEE-30B69D40C15D}">
      <dgm:prSet phldrT="[Text]" phldr="0"/>
      <dgm:spPr/>
      <dgm:t>
        <a:bodyPr/>
        <a:lstStyle/>
        <a:p>
          <a:pPr rtl="0"/>
          <a:r>
            <a:rPr lang="en-GB">
              <a:latin typeface="Trebuchet MS" panose="020B0603020202020204"/>
            </a:rPr>
            <a:t>Won't cope with receiving anything by email</a:t>
          </a:r>
          <a:endParaRPr lang="en-GB"/>
        </a:p>
      </dgm:t>
    </dgm:pt>
    <dgm:pt modelId="{46269D97-0B46-4D51-A006-2C1A3212EEAC}" type="parTrans" cxnId="{45A3FE89-3FDE-4F97-A47C-C81F50EADD6C}">
      <dgm:prSet/>
      <dgm:spPr/>
      <dgm:t>
        <a:bodyPr/>
        <a:lstStyle/>
        <a:p>
          <a:endParaRPr lang="en-US"/>
        </a:p>
      </dgm:t>
    </dgm:pt>
    <dgm:pt modelId="{27D8EA92-FBF2-4D32-AC06-1AB59DDCF9CE}" type="sibTrans" cxnId="{45A3FE89-3FDE-4F97-A47C-C81F50EADD6C}">
      <dgm:prSet/>
      <dgm:spPr/>
      <dgm:t>
        <a:bodyPr/>
        <a:lstStyle/>
        <a:p>
          <a:endParaRPr lang="en-US"/>
        </a:p>
      </dgm:t>
    </dgm:pt>
    <dgm:pt modelId="{7278B998-511E-4B0C-8A38-9B24B59F43F3}">
      <dgm:prSet phldr="0"/>
      <dgm:spPr/>
      <dgm:t>
        <a:bodyPr/>
        <a:lstStyle/>
        <a:p>
          <a:pPr rtl="0"/>
          <a:r>
            <a:rPr lang="en-GB">
              <a:latin typeface="Trebuchet MS" panose="020B0603020202020204"/>
            </a:rPr>
            <a:t>Confident with smart phone but can't use formal applications</a:t>
          </a:r>
        </a:p>
      </dgm:t>
    </dgm:pt>
    <dgm:pt modelId="{4AB329C8-2F6F-4511-B868-19DFFDBE65C6}" type="parTrans" cxnId="{DD827796-264B-44FA-951D-20D2AD3B2F32}">
      <dgm:prSet/>
      <dgm:spPr/>
    </dgm:pt>
    <dgm:pt modelId="{D1DDD44F-B25A-46B7-B3A7-C6CE8E27EB79}" type="sibTrans" cxnId="{DD827796-264B-44FA-951D-20D2AD3B2F32}">
      <dgm:prSet/>
      <dgm:spPr/>
    </dgm:pt>
    <dgm:pt modelId="{AAB3DF79-91BA-4022-B277-00B5850F0E0B}">
      <dgm:prSet phldr="0"/>
      <dgm:spPr/>
      <dgm:t>
        <a:bodyPr/>
        <a:lstStyle/>
        <a:p>
          <a:pPr rtl="0"/>
          <a:r>
            <a:rPr lang="en-GB"/>
            <a:t>Can't engage with </a:t>
          </a:r>
          <a:r>
            <a:rPr lang="en-GB">
              <a:latin typeface="Trebuchet MS" panose="020B0603020202020204"/>
            </a:rPr>
            <a:t>online services, welfare, banking, registration, etc.</a:t>
          </a:r>
          <a:endParaRPr lang="en-US"/>
        </a:p>
      </dgm:t>
    </dgm:pt>
    <dgm:pt modelId="{F0B4CB9D-8095-4750-8276-D3B09D00D6E1}" type="parTrans" cxnId="{4C601BDB-EC77-4024-B3DE-D7C1D954B1BD}">
      <dgm:prSet/>
      <dgm:spPr/>
    </dgm:pt>
    <dgm:pt modelId="{D9BB3861-E649-45D4-BE19-C8FF4F14C963}" type="sibTrans" cxnId="{4C601BDB-EC77-4024-B3DE-D7C1D954B1BD}">
      <dgm:prSet/>
      <dgm:spPr/>
    </dgm:pt>
    <dgm:pt modelId="{F35FB0A6-F633-4DEE-B515-D2903F1BBA0D}" type="pres">
      <dgm:prSet presAssocID="{E760E84F-EC43-4221-B4CE-ED67D3B28325}" presName="diagram" presStyleCnt="0">
        <dgm:presLayoutVars>
          <dgm:dir/>
          <dgm:resizeHandles val="exact"/>
        </dgm:presLayoutVars>
      </dgm:prSet>
      <dgm:spPr/>
      <dgm:t>
        <a:bodyPr/>
        <a:lstStyle/>
        <a:p>
          <a:endParaRPr lang="en-US"/>
        </a:p>
      </dgm:t>
    </dgm:pt>
    <dgm:pt modelId="{4D48ABEF-EDB7-44D3-9F20-07D552E1137C}" type="pres">
      <dgm:prSet presAssocID="{BA389D6D-8E9C-4EB4-AEDD-215D90F4227D}" presName="node" presStyleLbl="node1" presStyleIdx="0" presStyleCnt="5">
        <dgm:presLayoutVars>
          <dgm:bulletEnabled val="1"/>
        </dgm:presLayoutVars>
      </dgm:prSet>
      <dgm:spPr/>
      <dgm:t>
        <a:bodyPr/>
        <a:lstStyle/>
        <a:p>
          <a:endParaRPr lang="en-US"/>
        </a:p>
      </dgm:t>
    </dgm:pt>
    <dgm:pt modelId="{A475E29B-15DB-48C7-B0E3-E0CBCCC36B2C}" type="pres">
      <dgm:prSet presAssocID="{AD9D8F07-A460-4F21-88E7-42F0292176C9}" presName="sibTrans" presStyleCnt="0"/>
      <dgm:spPr/>
    </dgm:pt>
    <dgm:pt modelId="{DA312C0B-71A0-4E45-9AEE-12EA8242840F}" type="pres">
      <dgm:prSet presAssocID="{C0102FE6-DDF2-4DAD-8714-C9F50DC56B67}" presName="node" presStyleLbl="node1" presStyleIdx="1" presStyleCnt="5">
        <dgm:presLayoutVars>
          <dgm:bulletEnabled val="1"/>
        </dgm:presLayoutVars>
      </dgm:prSet>
      <dgm:spPr/>
      <dgm:t>
        <a:bodyPr/>
        <a:lstStyle/>
        <a:p>
          <a:endParaRPr lang="en-US"/>
        </a:p>
      </dgm:t>
    </dgm:pt>
    <dgm:pt modelId="{2B7D2075-61F2-4301-BF3B-5E66F79869BB}" type="pres">
      <dgm:prSet presAssocID="{F74015C3-2EEB-4B49-A233-4D157D988064}" presName="sibTrans" presStyleCnt="0"/>
      <dgm:spPr/>
    </dgm:pt>
    <dgm:pt modelId="{8EB1C6FF-E0D5-46EC-A851-C45F40F547C4}" type="pres">
      <dgm:prSet presAssocID="{AAB3DF79-91BA-4022-B277-00B5850F0E0B}" presName="node" presStyleLbl="node1" presStyleIdx="2" presStyleCnt="5">
        <dgm:presLayoutVars>
          <dgm:bulletEnabled val="1"/>
        </dgm:presLayoutVars>
      </dgm:prSet>
      <dgm:spPr/>
      <dgm:t>
        <a:bodyPr/>
        <a:lstStyle/>
        <a:p>
          <a:endParaRPr lang="en-US"/>
        </a:p>
      </dgm:t>
    </dgm:pt>
    <dgm:pt modelId="{34BAF85C-1CEF-47E8-BF46-54C9D66BA7BE}" type="pres">
      <dgm:prSet presAssocID="{D9BB3861-E649-45D4-BE19-C8FF4F14C963}" presName="sibTrans" presStyleCnt="0"/>
      <dgm:spPr/>
    </dgm:pt>
    <dgm:pt modelId="{1CF890F0-60D2-44CE-A9BD-E7382CDAC19B}" type="pres">
      <dgm:prSet presAssocID="{8A5C3984-9ABA-4139-8EEE-30B69D40C15D}" presName="node" presStyleLbl="node1" presStyleIdx="3" presStyleCnt="5">
        <dgm:presLayoutVars>
          <dgm:bulletEnabled val="1"/>
        </dgm:presLayoutVars>
      </dgm:prSet>
      <dgm:spPr/>
      <dgm:t>
        <a:bodyPr/>
        <a:lstStyle/>
        <a:p>
          <a:endParaRPr lang="en-US"/>
        </a:p>
      </dgm:t>
    </dgm:pt>
    <dgm:pt modelId="{E18CE92D-C9EC-48E0-B2ED-74E30B4EE44E}" type="pres">
      <dgm:prSet presAssocID="{27D8EA92-FBF2-4D32-AC06-1AB59DDCF9CE}" presName="sibTrans" presStyleCnt="0"/>
      <dgm:spPr/>
    </dgm:pt>
    <dgm:pt modelId="{408CD686-AE65-4304-A398-FF866163EC36}" type="pres">
      <dgm:prSet presAssocID="{7278B998-511E-4B0C-8A38-9B24B59F43F3}" presName="node" presStyleLbl="node1" presStyleIdx="4" presStyleCnt="5">
        <dgm:presLayoutVars>
          <dgm:bulletEnabled val="1"/>
        </dgm:presLayoutVars>
      </dgm:prSet>
      <dgm:spPr/>
      <dgm:t>
        <a:bodyPr/>
        <a:lstStyle/>
        <a:p>
          <a:endParaRPr lang="en-US"/>
        </a:p>
      </dgm:t>
    </dgm:pt>
  </dgm:ptLst>
  <dgm:cxnLst>
    <dgm:cxn modelId="{8A7297DB-2383-4086-A34D-1766BD99E444}" type="presOf" srcId="{AAB3DF79-91BA-4022-B277-00B5850F0E0B}" destId="{8EB1C6FF-E0D5-46EC-A851-C45F40F547C4}" srcOrd="0" destOrd="0" presId="urn:microsoft.com/office/officeart/2005/8/layout/default"/>
    <dgm:cxn modelId="{FCBFC611-1412-41AC-89E0-BA38AA173C0C}" srcId="{E760E84F-EC43-4221-B4CE-ED67D3B28325}" destId="{C0102FE6-DDF2-4DAD-8714-C9F50DC56B67}" srcOrd="1" destOrd="0" parTransId="{6EEF81A2-7106-4243-9FE3-4D4DC890AF88}" sibTransId="{F74015C3-2EEB-4B49-A233-4D157D988064}"/>
    <dgm:cxn modelId="{1F4B0387-EE7B-4F24-82B7-50AF71740CC6}" srcId="{E760E84F-EC43-4221-B4CE-ED67D3B28325}" destId="{BA389D6D-8E9C-4EB4-AEDD-215D90F4227D}" srcOrd="0" destOrd="0" parTransId="{4C384AE2-42A1-47D7-A992-C18E0B08C801}" sibTransId="{AD9D8F07-A460-4F21-88E7-42F0292176C9}"/>
    <dgm:cxn modelId="{3A113A8F-1C14-49DF-BFB5-A093474DFE30}" type="presOf" srcId="{E760E84F-EC43-4221-B4CE-ED67D3B28325}" destId="{F35FB0A6-F633-4DEE-B515-D2903F1BBA0D}" srcOrd="0" destOrd="0" presId="urn:microsoft.com/office/officeart/2005/8/layout/default"/>
    <dgm:cxn modelId="{C635D73E-4C9E-44DC-A2AF-1AC480D999DB}" type="presOf" srcId="{BA389D6D-8E9C-4EB4-AEDD-215D90F4227D}" destId="{4D48ABEF-EDB7-44D3-9F20-07D552E1137C}" srcOrd="0" destOrd="0" presId="urn:microsoft.com/office/officeart/2005/8/layout/default"/>
    <dgm:cxn modelId="{4C601BDB-EC77-4024-B3DE-D7C1D954B1BD}" srcId="{E760E84F-EC43-4221-B4CE-ED67D3B28325}" destId="{AAB3DF79-91BA-4022-B277-00B5850F0E0B}" srcOrd="2" destOrd="0" parTransId="{F0B4CB9D-8095-4750-8276-D3B09D00D6E1}" sibTransId="{D9BB3861-E649-45D4-BE19-C8FF4F14C963}"/>
    <dgm:cxn modelId="{45A3FE89-3FDE-4F97-A47C-C81F50EADD6C}" srcId="{E760E84F-EC43-4221-B4CE-ED67D3B28325}" destId="{8A5C3984-9ABA-4139-8EEE-30B69D40C15D}" srcOrd="3" destOrd="0" parTransId="{46269D97-0B46-4D51-A006-2C1A3212EEAC}" sibTransId="{27D8EA92-FBF2-4D32-AC06-1AB59DDCF9CE}"/>
    <dgm:cxn modelId="{D9AB76F5-6FD6-4E4D-8BC8-97D5CD36A74C}" type="presOf" srcId="{7278B998-511E-4B0C-8A38-9B24B59F43F3}" destId="{408CD686-AE65-4304-A398-FF866163EC36}" srcOrd="0" destOrd="0" presId="urn:microsoft.com/office/officeart/2005/8/layout/default"/>
    <dgm:cxn modelId="{B72FD48F-2940-425B-A416-B3D7705CDF82}" type="presOf" srcId="{8A5C3984-9ABA-4139-8EEE-30B69D40C15D}" destId="{1CF890F0-60D2-44CE-A9BD-E7382CDAC19B}" srcOrd="0" destOrd="0" presId="urn:microsoft.com/office/officeart/2005/8/layout/default"/>
    <dgm:cxn modelId="{36FE7720-AE44-4FC9-A1E2-4A7E423C29FD}" type="presOf" srcId="{C0102FE6-DDF2-4DAD-8714-C9F50DC56B67}" destId="{DA312C0B-71A0-4E45-9AEE-12EA8242840F}" srcOrd="0" destOrd="0" presId="urn:microsoft.com/office/officeart/2005/8/layout/default"/>
    <dgm:cxn modelId="{DD827796-264B-44FA-951D-20D2AD3B2F32}" srcId="{E760E84F-EC43-4221-B4CE-ED67D3B28325}" destId="{7278B998-511E-4B0C-8A38-9B24B59F43F3}" srcOrd="4" destOrd="0" parTransId="{4AB329C8-2F6F-4511-B868-19DFFDBE65C6}" sibTransId="{D1DDD44F-B25A-46B7-B3A7-C6CE8E27EB79}"/>
    <dgm:cxn modelId="{DC6694FD-60D3-46CB-ACE4-3BAE84861B39}" type="presParOf" srcId="{F35FB0A6-F633-4DEE-B515-D2903F1BBA0D}" destId="{4D48ABEF-EDB7-44D3-9F20-07D552E1137C}" srcOrd="0" destOrd="0" presId="urn:microsoft.com/office/officeart/2005/8/layout/default"/>
    <dgm:cxn modelId="{E5BC53D8-D085-491B-AB22-CF00508C86B1}" type="presParOf" srcId="{F35FB0A6-F633-4DEE-B515-D2903F1BBA0D}" destId="{A475E29B-15DB-48C7-B0E3-E0CBCCC36B2C}" srcOrd="1" destOrd="0" presId="urn:microsoft.com/office/officeart/2005/8/layout/default"/>
    <dgm:cxn modelId="{3EA0BF99-54DC-4272-A492-9D7ADE096444}" type="presParOf" srcId="{F35FB0A6-F633-4DEE-B515-D2903F1BBA0D}" destId="{DA312C0B-71A0-4E45-9AEE-12EA8242840F}" srcOrd="2" destOrd="0" presId="urn:microsoft.com/office/officeart/2005/8/layout/default"/>
    <dgm:cxn modelId="{A5C84524-C47C-45BA-B445-6FBCF17336D9}" type="presParOf" srcId="{F35FB0A6-F633-4DEE-B515-D2903F1BBA0D}" destId="{2B7D2075-61F2-4301-BF3B-5E66F79869BB}" srcOrd="3" destOrd="0" presId="urn:microsoft.com/office/officeart/2005/8/layout/default"/>
    <dgm:cxn modelId="{0F66B471-3ED0-4296-9A12-D7DC1306C271}" type="presParOf" srcId="{F35FB0A6-F633-4DEE-B515-D2903F1BBA0D}" destId="{8EB1C6FF-E0D5-46EC-A851-C45F40F547C4}" srcOrd="4" destOrd="0" presId="urn:microsoft.com/office/officeart/2005/8/layout/default"/>
    <dgm:cxn modelId="{875AAC81-ECCB-4EAE-82FF-82E54BC601DF}" type="presParOf" srcId="{F35FB0A6-F633-4DEE-B515-D2903F1BBA0D}" destId="{34BAF85C-1CEF-47E8-BF46-54C9D66BA7BE}" srcOrd="5" destOrd="0" presId="urn:microsoft.com/office/officeart/2005/8/layout/default"/>
    <dgm:cxn modelId="{8544AA60-9E2B-46A8-9D5D-0D50967BEF1C}" type="presParOf" srcId="{F35FB0A6-F633-4DEE-B515-D2903F1BBA0D}" destId="{1CF890F0-60D2-44CE-A9BD-E7382CDAC19B}" srcOrd="6" destOrd="0" presId="urn:microsoft.com/office/officeart/2005/8/layout/default"/>
    <dgm:cxn modelId="{6DDEB272-7EA4-448A-B39D-9C020056F2FC}" type="presParOf" srcId="{F35FB0A6-F633-4DEE-B515-D2903F1BBA0D}" destId="{E18CE92D-C9EC-48E0-B2ED-74E30B4EE44E}" srcOrd="7" destOrd="0" presId="urn:microsoft.com/office/officeart/2005/8/layout/default"/>
    <dgm:cxn modelId="{902CE7D4-1593-4786-9DBF-6D8237B5B79C}" type="presParOf" srcId="{F35FB0A6-F633-4DEE-B515-D2903F1BBA0D}" destId="{408CD686-AE65-4304-A398-FF866163EC36}"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5DDA40-2574-4829-97E8-EA06ADC2F325}" type="doc">
      <dgm:prSet loTypeId="urn:microsoft.com/office/officeart/2016/7/layout/RepeatingBendingProcessNew" loCatId="process" qsTypeId="urn:microsoft.com/office/officeart/2005/8/quickstyle/simple5" qsCatId="simple" csTypeId="urn:microsoft.com/office/officeart/2005/8/colors/colorful1" csCatId="colorful" phldr="1"/>
      <dgm:spPr/>
      <dgm:t>
        <a:bodyPr/>
        <a:lstStyle/>
        <a:p>
          <a:endParaRPr lang="en-US"/>
        </a:p>
      </dgm:t>
    </dgm:pt>
    <dgm:pt modelId="{E293D08B-E40D-49D4-B104-9E25AEF5D53C}">
      <dgm:prSet/>
      <dgm:spPr/>
      <dgm:t>
        <a:bodyPr/>
        <a:lstStyle/>
        <a:p>
          <a:pPr rtl="0"/>
          <a:r>
            <a:rPr lang="en-US">
              <a:latin typeface="Trebuchet MS" panose="020B0603020202020204"/>
            </a:rPr>
            <a:t>Do a skills check - don't just assume</a:t>
          </a:r>
          <a:endParaRPr lang="en-US"/>
        </a:p>
      </dgm:t>
    </dgm:pt>
    <dgm:pt modelId="{8127B251-80D9-41B8-BA05-F23A7D6FD639}" type="parTrans" cxnId="{0DFBF427-D5D7-4552-8956-C696EBFFE256}">
      <dgm:prSet/>
      <dgm:spPr/>
      <dgm:t>
        <a:bodyPr/>
        <a:lstStyle/>
        <a:p>
          <a:endParaRPr lang="en-US"/>
        </a:p>
      </dgm:t>
    </dgm:pt>
    <dgm:pt modelId="{5CF4A6FE-976D-4337-8CA5-3CDE6038E852}" type="sibTrans" cxnId="{0DFBF427-D5D7-4552-8956-C696EBFFE256}">
      <dgm:prSet/>
      <dgm:spPr/>
      <dgm:t>
        <a:bodyPr/>
        <a:lstStyle/>
        <a:p>
          <a:endParaRPr lang="en-US"/>
        </a:p>
      </dgm:t>
    </dgm:pt>
    <dgm:pt modelId="{DC8E1E8A-2E6D-4020-AE3A-DA3207629F2C}">
      <dgm:prSet/>
      <dgm:spPr/>
      <dgm:t>
        <a:bodyPr/>
        <a:lstStyle/>
        <a:p>
          <a:pPr rtl="0"/>
          <a:r>
            <a:rPr lang="en-US"/>
            <a:t>Use</a:t>
          </a:r>
          <a:r>
            <a:rPr lang="en-US">
              <a:latin typeface="Trebuchet MS" panose="020B0603020202020204"/>
            </a:rPr>
            <a:t> Plain English &amp;</a:t>
          </a:r>
          <a:r>
            <a:rPr lang="en-US">
              <a:latin typeface="Calibri"/>
            </a:rPr>
            <a:t> clarify necessary jargon</a:t>
          </a:r>
          <a:endParaRPr lang="en-US">
            <a:latin typeface="Calibri"/>
            <a:cs typeface="Calibri"/>
          </a:endParaRPr>
        </a:p>
      </dgm:t>
    </dgm:pt>
    <dgm:pt modelId="{95C09933-0755-4748-9531-EBDAC72C985B}" type="parTrans" cxnId="{4D3EF0F7-95B3-4CF5-BE17-A2D823D1F46C}">
      <dgm:prSet/>
      <dgm:spPr/>
      <dgm:t>
        <a:bodyPr/>
        <a:lstStyle/>
        <a:p>
          <a:endParaRPr lang="en-US"/>
        </a:p>
      </dgm:t>
    </dgm:pt>
    <dgm:pt modelId="{71CD22E4-CF14-4749-8852-1837C8AC4450}" type="sibTrans" cxnId="{4D3EF0F7-95B3-4CF5-BE17-A2D823D1F46C}">
      <dgm:prSet/>
      <dgm:spPr/>
      <dgm:t>
        <a:bodyPr/>
        <a:lstStyle/>
        <a:p>
          <a:endParaRPr lang="en-US"/>
        </a:p>
      </dgm:t>
    </dgm:pt>
    <dgm:pt modelId="{E9C67BD0-6B78-45BD-915F-D23C511CD485}">
      <dgm:prSet/>
      <dgm:spPr/>
      <dgm:t>
        <a:bodyPr/>
        <a:lstStyle/>
        <a:p>
          <a:pPr rtl="0"/>
          <a:r>
            <a:rPr lang="en-US">
              <a:latin typeface="Trebuchet MS" panose="020B0603020202020204"/>
            </a:rPr>
            <a:t>Know what supports are available</a:t>
          </a:r>
          <a:endParaRPr lang="en-US"/>
        </a:p>
      </dgm:t>
    </dgm:pt>
    <dgm:pt modelId="{ADE71B77-66B7-4664-9F6D-4801839B1033}" type="parTrans" cxnId="{A0B3341C-9E35-4220-BD9D-9391F655307C}">
      <dgm:prSet/>
      <dgm:spPr/>
      <dgm:t>
        <a:bodyPr/>
        <a:lstStyle/>
        <a:p>
          <a:endParaRPr lang="en-US"/>
        </a:p>
      </dgm:t>
    </dgm:pt>
    <dgm:pt modelId="{E7970728-AE13-4787-880D-B1439192D80C}" type="sibTrans" cxnId="{A0B3341C-9E35-4220-BD9D-9391F655307C}">
      <dgm:prSet/>
      <dgm:spPr/>
      <dgm:t>
        <a:bodyPr/>
        <a:lstStyle/>
        <a:p>
          <a:endParaRPr lang="en-US"/>
        </a:p>
      </dgm:t>
    </dgm:pt>
    <dgm:pt modelId="{5E0707AF-32D7-4A35-81B2-DDA1967FC50A}">
      <dgm:prSet phldr="0"/>
      <dgm:spPr/>
      <dgm:t>
        <a:bodyPr/>
        <a:lstStyle/>
        <a:p>
          <a:pPr rtl="0"/>
          <a:r>
            <a:rPr lang="en-US">
              <a:latin typeface="Calibri"/>
            </a:rPr>
            <a:t>Reassure the person you're happy to help</a:t>
          </a:r>
        </a:p>
      </dgm:t>
    </dgm:pt>
    <dgm:pt modelId="{3FDACE43-54C8-4796-B42E-E7797F9ABCA2}" type="parTrans" cxnId="{D410534F-A209-4E36-943A-52E522F9AA21}">
      <dgm:prSet/>
      <dgm:spPr/>
    </dgm:pt>
    <dgm:pt modelId="{17208E0C-3554-46AC-AB75-1DE935D05C9F}" type="sibTrans" cxnId="{D410534F-A209-4E36-943A-52E522F9AA21}">
      <dgm:prSet/>
      <dgm:spPr/>
      <dgm:t>
        <a:bodyPr/>
        <a:lstStyle/>
        <a:p>
          <a:endParaRPr lang="en-US"/>
        </a:p>
      </dgm:t>
    </dgm:pt>
    <dgm:pt modelId="{ABFE973E-60CF-4D57-BEE2-7A3C671A16D4}">
      <dgm:prSet phldr="0"/>
      <dgm:spPr/>
      <dgm:t>
        <a:bodyPr/>
        <a:lstStyle/>
        <a:p>
          <a:pPr rtl="0"/>
          <a:r>
            <a:rPr lang="en-US">
              <a:latin typeface="Calibri"/>
            </a:rPr>
            <a:t>Offer information in more than one format</a:t>
          </a:r>
        </a:p>
      </dgm:t>
    </dgm:pt>
    <dgm:pt modelId="{477E6198-0484-4F0D-9304-1BCAA9821DF7}" type="parTrans" cxnId="{B6C0170C-EF96-40D9-AC99-9866219D56C8}">
      <dgm:prSet/>
      <dgm:spPr/>
    </dgm:pt>
    <dgm:pt modelId="{1BE0ABB4-FF55-48A9-B6A8-58B21FDBB88D}" type="sibTrans" cxnId="{B6C0170C-EF96-40D9-AC99-9866219D56C8}">
      <dgm:prSet/>
      <dgm:spPr/>
      <dgm:t>
        <a:bodyPr/>
        <a:lstStyle/>
        <a:p>
          <a:endParaRPr lang="en-US"/>
        </a:p>
      </dgm:t>
    </dgm:pt>
    <dgm:pt modelId="{D4636FD5-EBA7-4F35-B4D0-2F6906AD5011}">
      <dgm:prSet phldr="0"/>
      <dgm:spPr/>
      <dgm:t>
        <a:bodyPr/>
        <a:lstStyle/>
        <a:p>
          <a:pPr rtl="0"/>
          <a:r>
            <a:rPr lang="en-US">
              <a:latin typeface="Calibri"/>
            </a:rPr>
            <a:t>Above all be patient</a:t>
          </a:r>
        </a:p>
      </dgm:t>
    </dgm:pt>
    <dgm:pt modelId="{007F2E77-4E0B-479B-9286-85B037CC6C66}" type="parTrans" cxnId="{560A97B6-F115-49A8-B68C-B223DD4F33CF}">
      <dgm:prSet/>
      <dgm:spPr/>
    </dgm:pt>
    <dgm:pt modelId="{09FF9B12-296B-48C0-BA1A-3D1113128ADA}" type="sibTrans" cxnId="{560A97B6-F115-49A8-B68C-B223DD4F33CF}">
      <dgm:prSet/>
      <dgm:spPr/>
    </dgm:pt>
    <dgm:pt modelId="{9595E04A-D2E1-4FD3-946F-1AADF8AC36F6}" type="pres">
      <dgm:prSet presAssocID="{525DDA40-2574-4829-97E8-EA06ADC2F325}" presName="Name0" presStyleCnt="0">
        <dgm:presLayoutVars>
          <dgm:dir/>
          <dgm:resizeHandles val="exact"/>
        </dgm:presLayoutVars>
      </dgm:prSet>
      <dgm:spPr/>
      <dgm:t>
        <a:bodyPr/>
        <a:lstStyle/>
        <a:p>
          <a:endParaRPr lang="en-US"/>
        </a:p>
      </dgm:t>
    </dgm:pt>
    <dgm:pt modelId="{C082FAB1-A438-48C8-83B3-012DF65EBCD6}" type="pres">
      <dgm:prSet presAssocID="{E293D08B-E40D-49D4-B104-9E25AEF5D53C}" presName="node" presStyleLbl="node1" presStyleIdx="0" presStyleCnt="6">
        <dgm:presLayoutVars>
          <dgm:bulletEnabled val="1"/>
        </dgm:presLayoutVars>
      </dgm:prSet>
      <dgm:spPr/>
      <dgm:t>
        <a:bodyPr/>
        <a:lstStyle/>
        <a:p>
          <a:endParaRPr lang="en-US"/>
        </a:p>
      </dgm:t>
    </dgm:pt>
    <dgm:pt modelId="{BF058AE5-678C-4D32-9C41-4A1D92C92F0F}" type="pres">
      <dgm:prSet presAssocID="{5CF4A6FE-976D-4337-8CA5-3CDE6038E852}" presName="sibTrans" presStyleLbl="sibTrans1D1" presStyleIdx="0" presStyleCnt="5"/>
      <dgm:spPr/>
      <dgm:t>
        <a:bodyPr/>
        <a:lstStyle/>
        <a:p>
          <a:endParaRPr lang="en-US"/>
        </a:p>
      </dgm:t>
    </dgm:pt>
    <dgm:pt modelId="{552AC739-BC31-41A9-A0AB-B16854DB7E61}" type="pres">
      <dgm:prSet presAssocID="{5CF4A6FE-976D-4337-8CA5-3CDE6038E852}" presName="connectorText" presStyleLbl="sibTrans1D1" presStyleIdx="0" presStyleCnt="5"/>
      <dgm:spPr/>
      <dgm:t>
        <a:bodyPr/>
        <a:lstStyle/>
        <a:p>
          <a:endParaRPr lang="en-US"/>
        </a:p>
      </dgm:t>
    </dgm:pt>
    <dgm:pt modelId="{C269A4EC-701F-45ED-AE94-F51E1EC29544}" type="pres">
      <dgm:prSet presAssocID="{DC8E1E8A-2E6D-4020-AE3A-DA3207629F2C}" presName="node" presStyleLbl="node1" presStyleIdx="1" presStyleCnt="6">
        <dgm:presLayoutVars>
          <dgm:bulletEnabled val="1"/>
        </dgm:presLayoutVars>
      </dgm:prSet>
      <dgm:spPr/>
      <dgm:t>
        <a:bodyPr/>
        <a:lstStyle/>
        <a:p>
          <a:endParaRPr lang="en-US"/>
        </a:p>
      </dgm:t>
    </dgm:pt>
    <dgm:pt modelId="{2F8F1F84-C77F-4198-9683-A5F897488F7B}" type="pres">
      <dgm:prSet presAssocID="{71CD22E4-CF14-4749-8852-1837C8AC4450}" presName="sibTrans" presStyleLbl="sibTrans1D1" presStyleIdx="1" presStyleCnt="5"/>
      <dgm:spPr/>
      <dgm:t>
        <a:bodyPr/>
        <a:lstStyle/>
        <a:p>
          <a:endParaRPr lang="en-US"/>
        </a:p>
      </dgm:t>
    </dgm:pt>
    <dgm:pt modelId="{7F0E416E-643B-4CF0-AFA1-13A62628391F}" type="pres">
      <dgm:prSet presAssocID="{71CD22E4-CF14-4749-8852-1837C8AC4450}" presName="connectorText" presStyleLbl="sibTrans1D1" presStyleIdx="1" presStyleCnt="5"/>
      <dgm:spPr/>
      <dgm:t>
        <a:bodyPr/>
        <a:lstStyle/>
        <a:p>
          <a:endParaRPr lang="en-US"/>
        </a:p>
      </dgm:t>
    </dgm:pt>
    <dgm:pt modelId="{D8DD0519-FE65-4643-A5B8-4BF1B920C58F}" type="pres">
      <dgm:prSet presAssocID="{E9C67BD0-6B78-45BD-915F-D23C511CD485}" presName="node" presStyleLbl="node1" presStyleIdx="2" presStyleCnt="6">
        <dgm:presLayoutVars>
          <dgm:bulletEnabled val="1"/>
        </dgm:presLayoutVars>
      </dgm:prSet>
      <dgm:spPr/>
      <dgm:t>
        <a:bodyPr/>
        <a:lstStyle/>
        <a:p>
          <a:endParaRPr lang="en-US"/>
        </a:p>
      </dgm:t>
    </dgm:pt>
    <dgm:pt modelId="{96509799-1184-4EC0-9C32-837339074946}" type="pres">
      <dgm:prSet presAssocID="{E7970728-AE13-4787-880D-B1439192D80C}" presName="sibTrans" presStyleLbl="sibTrans1D1" presStyleIdx="2" presStyleCnt="5"/>
      <dgm:spPr/>
      <dgm:t>
        <a:bodyPr/>
        <a:lstStyle/>
        <a:p>
          <a:endParaRPr lang="en-US"/>
        </a:p>
      </dgm:t>
    </dgm:pt>
    <dgm:pt modelId="{D07D9B25-0501-4848-896C-D4512C08D7B2}" type="pres">
      <dgm:prSet presAssocID="{E7970728-AE13-4787-880D-B1439192D80C}" presName="connectorText" presStyleLbl="sibTrans1D1" presStyleIdx="2" presStyleCnt="5"/>
      <dgm:spPr/>
      <dgm:t>
        <a:bodyPr/>
        <a:lstStyle/>
        <a:p>
          <a:endParaRPr lang="en-US"/>
        </a:p>
      </dgm:t>
    </dgm:pt>
    <dgm:pt modelId="{85FD402E-B8AB-4ED2-BB66-28132093596E}" type="pres">
      <dgm:prSet presAssocID="{5E0707AF-32D7-4A35-81B2-DDA1967FC50A}" presName="node" presStyleLbl="node1" presStyleIdx="3" presStyleCnt="6">
        <dgm:presLayoutVars>
          <dgm:bulletEnabled val="1"/>
        </dgm:presLayoutVars>
      </dgm:prSet>
      <dgm:spPr/>
      <dgm:t>
        <a:bodyPr/>
        <a:lstStyle/>
        <a:p>
          <a:endParaRPr lang="en-US"/>
        </a:p>
      </dgm:t>
    </dgm:pt>
    <dgm:pt modelId="{AAF1CDFA-EA66-4D76-8316-983F3D34EBAD}" type="pres">
      <dgm:prSet presAssocID="{17208E0C-3554-46AC-AB75-1DE935D05C9F}" presName="sibTrans" presStyleLbl="sibTrans1D1" presStyleIdx="3" presStyleCnt="5"/>
      <dgm:spPr/>
      <dgm:t>
        <a:bodyPr/>
        <a:lstStyle/>
        <a:p>
          <a:endParaRPr lang="en-US"/>
        </a:p>
      </dgm:t>
    </dgm:pt>
    <dgm:pt modelId="{C6EB4AD9-47E0-40E9-9503-BA1312F8DD97}" type="pres">
      <dgm:prSet presAssocID="{17208E0C-3554-46AC-AB75-1DE935D05C9F}" presName="connectorText" presStyleLbl="sibTrans1D1" presStyleIdx="3" presStyleCnt="5"/>
      <dgm:spPr/>
      <dgm:t>
        <a:bodyPr/>
        <a:lstStyle/>
        <a:p>
          <a:endParaRPr lang="en-US"/>
        </a:p>
      </dgm:t>
    </dgm:pt>
    <dgm:pt modelId="{470F8C6E-8573-40DD-B8CF-707972BA9408}" type="pres">
      <dgm:prSet presAssocID="{ABFE973E-60CF-4D57-BEE2-7A3C671A16D4}" presName="node" presStyleLbl="node1" presStyleIdx="4" presStyleCnt="6">
        <dgm:presLayoutVars>
          <dgm:bulletEnabled val="1"/>
        </dgm:presLayoutVars>
      </dgm:prSet>
      <dgm:spPr/>
      <dgm:t>
        <a:bodyPr/>
        <a:lstStyle/>
        <a:p>
          <a:endParaRPr lang="en-US"/>
        </a:p>
      </dgm:t>
    </dgm:pt>
    <dgm:pt modelId="{D664C1EA-C927-4100-B5BA-3B01AAA02072}" type="pres">
      <dgm:prSet presAssocID="{1BE0ABB4-FF55-48A9-B6A8-58B21FDBB88D}" presName="sibTrans" presStyleLbl="sibTrans1D1" presStyleIdx="4" presStyleCnt="5"/>
      <dgm:spPr/>
      <dgm:t>
        <a:bodyPr/>
        <a:lstStyle/>
        <a:p>
          <a:endParaRPr lang="en-US"/>
        </a:p>
      </dgm:t>
    </dgm:pt>
    <dgm:pt modelId="{EA8E5464-17F4-45E5-843C-E40A63DE0AB7}" type="pres">
      <dgm:prSet presAssocID="{1BE0ABB4-FF55-48A9-B6A8-58B21FDBB88D}" presName="connectorText" presStyleLbl="sibTrans1D1" presStyleIdx="4" presStyleCnt="5"/>
      <dgm:spPr/>
      <dgm:t>
        <a:bodyPr/>
        <a:lstStyle/>
        <a:p>
          <a:endParaRPr lang="en-US"/>
        </a:p>
      </dgm:t>
    </dgm:pt>
    <dgm:pt modelId="{B46D99BB-EEC8-45C1-838E-6902ACF6BB43}" type="pres">
      <dgm:prSet presAssocID="{D4636FD5-EBA7-4F35-B4D0-2F6906AD5011}" presName="node" presStyleLbl="node1" presStyleIdx="5" presStyleCnt="6">
        <dgm:presLayoutVars>
          <dgm:bulletEnabled val="1"/>
        </dgm:presLayoutVars>
      </dgm:prSet>
      <dgm:spPr/>
      <dgm:t>
        <a:bodyPr/>
        <a:lstStyle/>
        <a:p>
          <a:endParaRPr lang="en-US"/>
        </a:p>
      </dgm:t>
    </dgm:pt>
  </dgm:ptLst>
  <dgm:cxnLst>
    <dgm:cxn modelId="{D410534F-A209-4E36-943A-52E522F9AA21}" srcId="{525DDA40-2574-4829-97E8-EA06ADC2F325}" destId="{5E0707AF-32D7-4A35-81B2-DDA1967FC50A}" srcOrd="3" destOrd="0" parTransId="{3FDACE43-54C8-4796-B42E-E7797F9ABCA2}" sibTransId="{17208E0C-3554-46AC-AB75-1DE935D05C9F}"/>
    <dgm:cxn modelId="{4D3EF0F7-95B3-4CF5-BE17-A2D823D1F46C}" srcId="{525DDA40-2574-4829-97E8-EA06ADC2F325}" destId="{DC8E1E8A-2E6D-4020-AE3A-DA3207629F2C}" srcOrd="1" destOrd="0" parTransId="{95C09933-0755-4748-9531-EBDAC72C985B}" sibTransId="{71CD22E4-CF14-4749-8852-1837C8AC4450}"/>
    <dgm:cxn modelId="{A0B3341C-9E35-4220-BD9D-9391F655307C}" srcId="{525DDA40-2574-4829-97E8-EA06ADC2F325}" destId="{E9C67BD0-6B78-45BD-915F-D23C511CD485}" srcOrd="2" destOrd="0" parTransId="{ADE71B77-66B7-4664-9F6D-4801839B1033}" sibTransId="{E7970728-AE13-4787-880D-B1439192D80C}"/>
    <dgm:cxn modelId="{560A97B6-F115-49A8-B68C-B223DD4F33CF}" srcId="{525DDA40-2574-4829-97E8-EA06ADC2F325}" destId="{D4636FD5-EBA7-4F35-B4D0-2F6906AD5011}" srcOrd="5" destOrd="0" parTransId="{007F2E77-4E0B-479B-9286-85B037CC6C66}" sibTransId="{09FF9B12-296B-48C0-BA1A-3D1113128ADA}"/>
    <dgm:cxn modelId="{86C79B79-348D-494F-B54D-BCE43D722C0D}" type="presOf" srcId="{E7970728-AE13-4787-880D-B1439192D80C}" destId="{D07D9B25-0501-4848-896C-D4512C08D7B2}" srcOrd="1" destOrd="0" presId="urn:microsoft.com/office/officeart/2016/7/layout/RepeatingBendingProcessNew"/>
    <dgm:cxn modelId="{B6C0170C-EF96-40D9-AC99-9866219D56C8}" srcId="{525DDA40-2574-4829-97E8-EA06ADC2F325}" destId="{ABFE973E-60CF-4D57-BEE2-7A3C671A16D4}" srcOrd="4" destOrd="0" parTransId="{477E6198-0484-4F0D-9304-1BCAA9821DF7}" sibTransId="{1BE0ABB4-FF55-48A9-B6A8-58B21FDBB88D}"/>
    <dgm:cxn modelId="{55C3F106-64F2-4CB6-B65C-FFBA99907A5A}" type="presOf" srcId="{5CF4A6FE-976D-4337-8CA5-3CDE6038E852}" destId="{552AC739-BC31-41A9-A0AB-B16854DB7E61}" srcOrd="1" destOrd="0" presId="urn:microsoft.com/office/officeart/2016/7/layout/RepeatingBendingProcessNew"/>
    <dgm:cxn modelId="{480249A9-7FCC-44A0-91AE-6DD78E066FA6}" type="presOf" srcId="{17208E0C-3554-46AC-AB75-1DE935D05C9F}" destId="{C6EB4AD9-47E0-40E9-9503-BA1312F8DD97}" srcOrd="1" destOrd="0" presId="urn:microsoft.com/office/officeart/2016/7/layout/RepeatingBendingProcessNew"/>
    <dgm:cxn modelId="{4D9916BF-D1E1-4C12-BCD6-D2B2EE5F8C05}" type="presOf" srcId="{17208E0C-3554-46AC-AB75-1DE935D05C9F}" destId="{AAF1CDFA-EA66-4D76-8316-983F3D34EBAD}" srcOrd="0" destOrd="0" presId="urn:microsoft.com/office/officeart/2016/7/layout/RepeatingBendingProcessNew"/>
    <dgm:cxn modelId="{0DFBF427-D5D7-4552-8956-C696EBFFE256}" srcId="{525DDA40-2574-4829-97E8-EA06ADC2F325}" destId="{E293D08B-E40D-49D4-B104-9E25AEF5D53C}" srcOrd="0" destOrd="0" parTransId="{8127B251-80D9-41B8-BA05-F23A7D6FD639}" sibTransId="{5CF4A6FE-976D-4337-8CA5-3CDE6038E852}"/>
    <dgm:cxn modelId="{B2EF7D0A-F57A-4B00-8BAF-B6634A4B6D99}" type="presOf" srcId="{71CD22E4-CF14-4749-8852-1837C8AC4450}" destId="{2F8F1F84-C77F-4198-9683-A5F897488F7B}" srcOrd="0" destOrd="0" presId="urn:microsoft.com/office/officeart/2016/7/layout/RepeatingBendingProcessNew"/>
    <dgm:cxn modelId="{9BF0631D-335A-49BF-8282-543ABCF8A6ED}" type="presOf" srcId="{E293D08B-E40D-49D4-B104-9E25AEF5D53C}" destId="{C082FAB1-A438-48C8-83B3-012DF65EBCD6}" srcOrd="0" destOrd="0" presId="urn:microsoft.com/office/officeart/2016/7/layout/RepeatingBendingProcessNew"/>
    <dgm:cxn modelId="{C3F749B8-B954-4645-BFA8-E215D18C4CE5}" type="presOf" srcId="{1BE0ABB4-FF55-48A9-B6A8-58B21FDBB88D}" destId="{EA8E5464-17F4-45E5-843C-E40A63DE0AB7}" srcOrd="1" destOrd="0" presId="urn:microsoft.com/office/officeart/2016/7/layout/RepeatingBendingProcessNew"/>
    <dgm:cxn modelId="{24141AF2-C4BE-437E-BFB3-EA78D41C1D1E}" type="presOf" srcId="{E7970728-AE13-4787-880D-B1439192D80C}" destId="{96509799-1184-4EC0-9C32-837339074946}" srcOrd="0" destOrd="0" presId="urn:microsoft.com/office/officeart/2016/7/layout/RepeatingBendingProcessNew"/>
    <dgm:cxn modelId="{35A5D27C-22C7-426D-8C0A-8DDAFDCE3D7E}" type="presOf" srcId="{5CF4A6FE-976D-4337-8CA5-3CDE6038E852}" destId="{BF058AE5-678C-4D32-9C41-4A1D92C92F0F}" srcOrd="0" destOrd="0" presId="urn:microsoft.com/office/officeart/2016/7/layout/RepeatingBendingProcessNew"/>
    <dgm:cxn modelId="{4AA86DD0-DD55-45EA-99E8-6758114A17FF}" type="presOf" srcId="{1BE0ABB4-FF55-48A9-B6A8-58B21FDBB88D}" destId="{D664C1EA-C927-4100-B5BA-3B01AAA02072}" srcOrd="0" destOrd="0" presId="urn:microsoft.com/office/officeart/2016/7/layout/RepeatingBendingProcessNew"/>
    <dgm:cxn modelId="{BEB78965-19A2-4F19-B3DE-CDE44812ACD4}" type="presOf" srcId="{71CD22E4-CF14-4749-8852-1837C8AC4450}" destId="{7F0E416E-643B-4CF0-AFA1-13A62628391F}" srcOrd="1" destOrd="0" presId="urn:microsoft.com/office/officeart/2016/7/layout/RepeatingBendingProcessNew"/>
    <dgm:cxn modelId="{B3B7EC27-AA99-4EBA-99D6-3B6D271FB3EB}" type="presOf" srcId="{ABFE973E-60CF-4D57-BEE2-7A3C671A16D4}" destId="{470F8C6E-8573-40DD-B8CF-707972BA9408}" srcOrd="0" destOrd="0" presId="urn:microsoft.com/office/officeart/2016/7/layout/RepeatingBendingProcessNew"/>
    <dgm:cxn modelId="{5A517464-A188-4709-9138-30FCBE60D7B3}" type="presOf" srcId="{5E0707AF-32D7-4A35-81B2-DDA1967FC50A}" destId="{85FD402E-B8AB-4ED2-BB66-28132093596E}" srcOrd="0" destOrd="0" presId="urn:microsoft.com/office/officeart/2016/7/layout/RepeatingBendingProcessNew"/>
    <dgm:cxn modelId="{7E49D02E-9248-421F-8C2B-D417E30F7714}" type="presOf" srcId="{525DDA40-2574-4829-97E8-EA06ADC2F325}" destId="{9595E04A-D2E1-4FD3-946F-1AADF8AC36F6}" srcOrd="0" destOrd="0" presId="urn:microsoft.com/office/officeart/2016/7/layout/RepeatingBendingProcessNew"/>
    <dgm:cxn modelId="{2F8E1D22-2790-4706-9279-8FE2F82A9E80}" type="presOf" srcId="{D4636FD5-EBA7-4F35-B4D0-2F6906AD5011}" destId="{B46D99BB-EEC8-45C1-838E-6902ACF6BB43}" srcOrd="0" destOrd="0" presId="urn:microsoft.com/office/officeart/2016/7/layout/RepeatingBendingProcessNew"/>
    <dgm:cxn modelId="{C8823975-6B8F-498D-9B29-1B0D022C8D79}" type="presOf" srcId="{DC8E1E8A-2E6D-4020-AE3A-DA3207629F2C}" destId="{C269A4EC-701F-45ED-AE94-F51E1EC29544}" srcOrd="0" destOrd="0" presId="urn:microsoft.com/office/officeart/2016/7/layout/RepeatingBendingProcessNew"/>
    <dgm:cxn modelId="{27AD1ABA-F742-4B20-974C-B026453DDA86}" type="presOf" srcId="{E9C67BD0-6B78-45BD-915F-D23C511CD485}" destId="{D8DD0519-FE65-4643-A5B8-4BF1B920C58F}" srcOrd="0" destOrd="0" presId="urn:microsoft.com/office/officeart/2016/7/layout/RepeatingBendingProcessNew"/>
    <dgm:cxn modelId="{7C3FEDE0-49A8-4D52-9259-73252DE4DFD3}" type="presParOf" srcId="{9595E04A-D2E1-4FD3-946F-1AADF8AC36F6}" destId="{C082FAB1-A438-48C8-83B3-012DF65EBCD6}" srcOrd="0" destOrd="0" presId="urn:microsoft.com/office/officeart/2016/7/layout/RepeatingBendingProcessNew"/>
    <dgm:cxn modelId="{DD5CB71F-D17D-40B2-AE79-146D2532D6C7}" type="presParOf" srcId="{9595E04A-D2E1-4FD3-946F-1AADF8AC36F6}" destId="{BF058AE5-678C-4D32-9C41-4A1D92C92F0F}" srcOrd="1" destOrd="0" presId="urn:microsoft.com/office/officeart/2016/7/layout/RepeatingBendingProcessNew"/>
    <dgm:cxn modelId="{96EFC93C-825B-43F4-8278-5FA0C7C030C8}" type="presParOf" srcId="{BF058AE5-678C-4D32-9C41-4A1D92C92F0F}" destId="{552AC739-BC31-41A9-A0AB-B16854DB7E61}" srcOrd="0" destOrd="0" presId="urn:microsoft.com/office/officeart/2016/7/layout/RepeatingBendingProcessNew"/>
    <dgm:cxn modelId="{46B2FE4E-F7A0-407C-A088-2847A6FE2ABD}" type="presParOf" srcId="{9595E04A-D2E1-4FD3-946F-1AADF8AC36F6}" destId="{C269A4EC-701F-45ED-AE94-F51E1EC29544}" srcOrd="2" destOrd="0" presId="urn:microsoft.com/office/officeart/2016/7/layout/RepeatingBendingProcessNew"/>
    <dgm:cxn modelId="{53DAE3D5-811F-4C61-9807-36A255E98D66}" type="presParOf" srcId="{9595E04A-D2E1-4FD3-946F-1AADF8AC36F6}" destId="{2F8F1F84-C77F-4198-9683-A5F897488F7B}" srcOrd="3" destOrd="0" presId="urn:microsoft.com/office/officeart/2016/7/layout/RepeatingBendingProcessNew"/>
    <dgm:cxn modelId="{55636A94-FFD3-4E23-A569-C459A2258EFE}" type="presParOf" srcId="{2F8F1F84-C77F-4198-9683-A5F897488F7B}" destId="{7F0E416E-643B-4CF0-AFA1-13A62628391F}" srcOrd="0" destOrd="0" presId="urn:microsoft.com/office/officeart/2016/7/layout/RepeatingBendingProcessNew"/>
    <dgm:cxn modelId="{6E93CF61-A8F8-4D78-B543-2CAB256C75D6}" type="presParOf" srcId="{9595E04A-D2E1-4FD3-946F-1AADF8AC36F6}" destId="{D8DD0519-FE65-4643-A5B8-4BF1B920C58F}" srcOrd="4" destOrd="0" presId="urn:microsoft.com/office/officeart/2016/7/layout/RepeatingBendingProcessNew"/>
    <dgm:cxn modelId="{DCBA7900-C9E7-40F2-AA01-90172CF66F04}" type="presParOf" srcId="{9595E04A-D2E1-4FD3-946F-1AADF8AC36F6}" destId="{96509799-1184-4EC0-9C32-837339074946}" srcOrd="5" destOrd="0" presId="urn:microsoft.com/office/officeart/2016/7/layout/RepeatingBendingProcessNew"/>
    <dgm:cxn modelId="{7A907A05-C76A-4CF1-A46C-7976C3680848}" type="presParOf" srcId="{96509799-1184-4EC0-9C32-837339074946}" destId="{D07D9B25-0501-4848-896C-D4512C08D7B2}" srcOrd="0" destOrd="0" presId="urn:microsoft.com/office/officeart/2016/7/layout/RepeatingBendingProcessNew"/>
    <dgm:cxn modelId="{0EA06DF5-CBC3-479B-86A3-BE7A6C603EAC}" type="presParOf" srcId="{9595E04A-D2E1-4FD3-946F-1AADF8AC36F6}" destId="{85FD402E-B8AB-4ED2-BB66-28132093596E}" srcOrd="6" destOrd="0" presId="urn:microsoft.com/office/officeart/2016/7/layout/RepeatingBendingProcessNew"/>
    <dgm:cxn modelId="{6EC02934-829E-44C0-8960-66D2C6CF45BA}" type="presParOf" srcId="{9595E04A-D2E1-4FD3-946F-1AADF8AC36F6}" destId="{AAF1CDFA-EA66-4D76-8316-983F3D34EBAD}" srcOrd="7" destOrd="0" presId="urn:microsoft.com/office/officeart/2016/7/layout/RepeatingBendingProcessNew"/>
    <dgm:cxn modelId="{54E54E09-9D06-4E30-8BBF-93BDDCF978A9}" type="presParOf" srcId="{AAF1CDFA-EA66-4D76-8316-983F3D34EBAD}" destId="{C6EB4AD9-47E0-40E9-9503-BA1312F8DD97}" srcOrd="0" destOrd="0" presId="urn:microsoft.com/office/officeart/2016/7/layout/RepeatingBendingProcessNew"/>
    <dgm:cxn modelId="{CA611672-E777-42FE-BC24-BCD1F696B433}" type="presParOf" srcId="{9595E04A-D2E1-4FD3-946F-1AADF8AC36F6}" destId="{470F8C6E-8573-40DD-B8CF-707972BA9408}" srcOrd="8" destOrd="0" presId="urn:microsoft.com/office/officeart/2016/7/layout/RepeatingBendingProcessNew"/>
    <dgm:cxn modelId="{0B8473BD-5DCB-461A-A050-877064075BB7}" type="presParOf" srcId="{9595E04A-D2E1-4FD3-946F-1AADF8AC36F6}" destId="{D664C1EA-C927-4100-B5BA-3B01AAA02072}" srcOrd="9" destOrd="0" presId="urn:microsoft.com/office/officeart/2016/7/layout/RepeatingBendingProcessNew"/>
    <dgm:cxn modelId="{523FF596-FBF6-4484-A296-4999F274B718}" type="presParOf" srcId="{D664C1EA-C927-4100-B5BA-3B01AAA02072}" destId="{EA8E5464-17F4-45E5-843C-E40A63DE0AB7}" srcOrd="0" destOrd="0" presId="urn:microsoft.com/office/officeart/2016/7/layout/RepeatingBendingProcessNew"/>
    <dgm:cxn modelId="{E3217328-2200-4B2A-BA08-70A051859A32}" type="presParOf" srcId="{9595E04A-D2E1-4FD3-946F-1AADF8AC36F6}" destId="{B46D99BB-EEC8-45C1-838E-6902ACF6BB43}"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EE7A16F-D8A4-463F-8164-D3C68D3434DE}" type="doc">
      <dgm:prSet loTypeId="urn:microsoft.com/office/officeart/2005/8/layout/bProcess3" loCatId="process" qsTypeId="urn:microsoft.com/office/officeart/2005/8/quickstyle/simple1" qsCatId="simple" csTypeId="urn:microsoft.com/office/officeart/2005/8/colors/colorful1" csCatId="colorful" phldr="1"/>
      <dgm:spPr/>
      <dgm:t>
        <a:bodyPr/>
        <a:lstStyle/>
        <a:p>
          <a:endParaRPr lang="en-US"/>
        </a:p>
      </dgm:t>
    </dgm:pt>
    <dgm:pt modelId="{59672936-8EF5-4F7C-90B6-CF108F92AEE3}">
      <dgm:prSet phldrT="[Text]" phldr="0"/>
      <dgm:spPr/>
      <dgm:t>
        <a:bodyPr/>
        <a:lstStyle/>
        <a:p>
          <a:pPr rtl="0"/>
          <a:r>
            <a:rPr lang="en-US">
              <a:latin typeface="Trebuchet MS" panose="020B0603020202020204"/>
            </a:rPr>
            <a:t>Difficult to understand / Information overload</a:t>
          </a:r>
          <a:endParaRPr lang="en-US"/>
        </a:p>
      </dgm:t>
    </dgm:pt>
    <dgm:pt modelId="{3904E2A9-6902-44FD-B74E-816A8874C1A3}" type="parTrans" cxnId="{D4931796-23C1-4BB4-8B26-B7176C2FEFF4}">
      <dgm:prSet/>
      <dgm:spPr/>
      <dgm:t>
        <a:bodyPr/>
        <a:lstStyle/>
        <a:p>
          <a:endParaRPr lang="en-US"/>
        </a:p>
      </dgm:t>
    </dgm:pt>
    <dgm:pt modelId="{E22166AE-99F5-4A62-B44A-FAAF202B5DE0}" type="sibTrans" cxnId="{D4931796-23C1-4BB4-8B26-B7176C2FEFF4}">
      <dgm:prSet/>
      <dgm:spPr/>
      <dgm:t>
        <a:bodyPr/>
        <a:lstStyle/>
        <a:p>
          <a:endParaRPr lang="en-US"/>
        </a:p>
      </dgm:t>
    </dgm:pt>
    <dgm:pt modelId="{5BBCD866-DE70-4B04-8902-AF11FF27C6B3}">
      <dgm:prSet phldrT="[Text]" phldr="0"/>
      <dgm:spPr/>
      <dgm:t>
        <a:bodyPr/>
        <a:lstStyle/>
        <a:p>
          <a:r>
            <a:rPr lang="en-US">
              <a:latin typeface="Trebuchet MS" panose="020B0603020202020204"/>
            </a:rPr>
            <a:t>Redirecting to online content</a:t>
          </a:r>
          <a:endParaRPr lang="en-US"/>
        </a:p>
      </dgm:t>
    </dgm:pt>
    <dgm:pt modelId="{9E1CC37C-BC6F-4F1C-B5CB-95A677A5EB1A}" type="parTrans" cxnId="{CAE16748-54A0-44F4-9422-89217BE46FBE}">
      <dgm:prSet/>
      <dgm:spPr/>
      <dgm:t>
        <a:bodyPr/>
        <a:lstStyle/>
        <a:p>
          <a:endParaRPr lang="en-US"/>
        </a:p>
      </dgm:t>
    </dgm:pt>
    <dgm:pt modelId="{C1E61284-9DD4-4111-9737-E4F994EFDBF4}" type="sibTrans" cxnId="{CAE16748-54A0-44F4-9422-89217BE46FBE}">
      <dgm:prSet/>
      <dgm:spPr/>
      <dgm:t>
        <a:bodyPr/>
        <a:lstStyle/>
        <a:p>
          <a:endParaRPr lang="en-US"/>
        </a:p>
      </dgm:t>
    </dgm:pt>
    <dgm:pt modelId="{67FC23B4-D4DD-49C6-8438-8A11B86AD60C}">
      <dgm:prSet phldrT="[Text]" phldr="0"/>
      <dgm:spPr/>
      <dgm:t>
        <a:bodyPr/>
        <a:lstStyle/>
        <a:p>
          <a:pPr rtl="0"/>
          <a:r>
            <a:rPr lang="en-US">
              <a:latin typeface="Trebuchet MS" panose="020B0603020202020204"/>
            </a:rPr>
            <a:t>Incorrectly directing the person</a:t>
          </a:r>
          <a:endParaRPr lang="en-US"/>
        </a:p>
      </dgm:t>
    </dgm:pt>
    <dgm:pt modelId="{B23E10DC-8C3E-43E1-9DCC-1F4F44366FA7}" type="parTrans" cxnId="{16026583-FD0A-4906-92FB-0B7A3AE054E5}">
      <dgm:prSet/>
      <dgm:spPr/>
      <dgm:t>
        <a:bodyPr/>
        <a:lstStyle/>
        <a:p>
          <a:endParaRPr lang="en-US"/>
        </a:p>
      </dgm:t>
    </dgm:pt>
    <dgm:pt modelId="{1411D608-1063-4B40-B712-E9A469D2FE29}" type="sibTrans" cxnId="{16026583-FD0A-4906-92FB-0B7A3AE054E5}">
      <dgm:prSet/>
      <dgm:spPr/>
      <dgm:t>
        <a:bodyPr/>
        <a:lstStyle/>
        <a:p>
          <a:endParaRPr lang="en-US"/>
        </a:p>
      </dgm:t>
    </dgm:pt>
    <dgm:pt modelId="{83A6B74C-BFB9-4137-AC91-EB9A953E3316}">
      <dgm:prSet phldr="0"/>
      <dgm:spPr/>
      <dgm:t>
        <a:bodyPr/>
        <a:lstStyle/>
        <a:p>
          <a:pPr rtl="0"/>
          <a:r>
            <a:rPr lang="en-US">
              <a:latin typeface="Trebuchet MS" panose="020B0603020202020204"/>
            </a:rPr>
            <a:t>Dismissiveness</a:t>
          </a:r>
        </a:p>
      </dgm:t>
    </dgm:pt>
    <dgm:pt modelId="{670F4EEB-8218-48C3-A4D6-CA56CA3E0DFC}" type="parTrans" cxnId="{4748E6C1-11F0-457C-9760-4183651C970C}">
      <dgm:prSet/>
      <dgm:spPr/>
    </dgm:pt>
    <dgm:pt modelId="{060E79F8-BFBD-4500-B579-7B832F042DF7}" type="sibTrans" cxnId="{4748E6C1-11F0-457C-9760-4183651C970C}">
      <dgm:prSet/>
      <dgm:spPr/>
      <dgm:t>
        <a:bodyPr/>
        <a:lstStyle/>
        <a:p>
          <a:endParaRPr lang="en-US"/>
        </a:p>
      </dgm:t>
    </dgm:pt>
    <dgm:pt modelId="{390B6C93-AFC6-46EF-830A-3ABE8360ED1B}">
      <dgm:prSet phldr="0"/>
      <dgm:spPr/>
      <dgm:t>
        <a:bodyPr/>
        <a:lstStyle/>
        <a:p>
          <a:pPr rtl="0"/>
          <a:r>
            <a:rPr lang="en-US"/>
            <a:t>Unfamiliar concepts or subject matter</a:t>
          </a:r>
          <a:endParaRPr lang="en-US">
            <a:latin typeface="Trebuchet MS" panose="020B0603020202020204"/>
          </a:endParaRPr>
        </a:p>
      </dgm:t>
    </dgm:pt>
    <dgm:pt modelId="{770F38C2-F5D6-4801-A3EB-3E6AE12F09C3}" type="parTrans" cxnId="{722C7E6A-04ED-4E91-8F54-FE339CE937D0}">
      <dgm:prSet/>
      <dgm:spPr/>
    </dgm:pt>
    <dgm:pt modelId="{FAB963D7-1E31-40EE-ADE6-91C7DB805135}" type="sibTrans" cxnId="{722C7E6A-04ED-4E91-8F54-FE339CE937D0}">
      <dgm:prSet/>
      <dgm:spPr/>
      <dgm:t>
        <a:bodyPr/>
        <a:lstStyle/>
        <a:p>
          <a:endParaRPr lang="en-US"/>
        </a:p>
      </dgm:t>
    </dgm:pt>
    <dgm:pt modelId="{590770BA-82FC-4F7C-AED0-DFD2AF005F4C}">
      <dgm:prSet phldr="0"/>
      <dgm:spPr/>
      <dgm:t>
        <a:bodyPr/>
        <a:lstStyle/>
        <a:p>
          <a:pPr rtl="0"/>
          <a:r>
            <a:rPr lang="en-US"/>
            <a:t>Irrelevant information</a:t>
          </a:r>
          <a:endParaRPr lang="en-US">
            <a:latin typeface="Trebuchet MS" panose="020B0603020202020204"/>
          </a:endParaRPr>
        </a:p>
      </dgm:t>
    </dgm:pt>
    <dgm:pt modelId="{FB1F4679-19D0-4274-A5ED-5B1DD3A1F3BF}" type="parTrans" cxnId="{B192110C-C73A-4D78-A239-8D361EB6A167}">
      <dgm:prSet/>
      <dgm:spPr/>
    </dgm:pt>
    <dgm:pt modelId="{88321EA7-6354-4609-AC70-A02E686BF3D4}" type="sibTrans" cxnId="{B192110C-C73A-4D78-A239-8D361EB6A167}">
      <dgm:prSet/>
      <dgm:spPr/>
      <dgm:t>
        <a:bodyPr/>
        <a:lstStyle/>
        <a:p>
          <a:endParaRPr lang="en-US"/>
        </a:p>
      </dgm:t>
    </dgm:pt>
    <dgm:pt modelId="{BBA95FA3-B556-46DA-85D1-5B9B2B57DD54}" type="pres">
      <dgm:prSet presAssocID="{0EE7A16F-D8A4-463F-8164-D3C68D3434DE}" presName="Name0" presStyleCnt="0">
        <dgm:presLayoutVars>
          <dgm:dir/>
          <dgm:resizeHandles val="exact"/>
        </dgm:presLayoutVars>
      </dgm:prSet>
      <dgm:spPr/>
      <dgm:t>
        <a:bodyPr/>
        <a:lstStyle/>
        <a:p>
          <a:endParaRPr lang="en-US"/>
        </a:p>
      </dgm:t>
    </dgm:pt>
    <dgm:pt modelId="{315C4A97-CF18-4050-BF13-961D15582500}" type="pres">
      <dgm:prSet presAssocID="{59672936-8EF5-4F7C-90B6-CF108F92AEE3}" presName="node" presStyleLbl="node1" presStyleIdx="0" presStyleCnt="6">
        <dgm:presLayoutVars>
          <dgm:bulletEnabled val="1"/>
        </dgm:presLayoutVars>
      </dgm:prSet>
      <dgm:spPr/>
      <dgm:t>
        <a:bodyPr/>
        <a:lstStyle/>
        <a:p>
          <a:endParaRPr lang="en-US"/>
        </a:p>
      </dgm:t>
    </dgm:pt>
    <dgm:pt modelId="{55357358-DE53-4D5B-A2C5-CEDDFBE9642B}" type="pres">
      <dgm:prSet presAssocID="{E22166AE-99F5-4A62-B44A-FAAF202B5DE0}" presName="sibTrans" presStyleLbl="sibTrans1D1" presStyleIdx="0" presStyleCnt="5"/>
      <dgm:spPr/>
      <dgm:t>
        <a:bodyPr/>
        <a:lstStyle/>
        <a:p>
          <a:endParaRPr lang="en-US"/>
        </a:p>
      </dgm:t>
    </dgm:pt>
    <dgm:pt modelId="{7BCF5081-91C0-4C32-9A94-9C75D12512B3}" type="pres">
      <dgm:prSet presAssocID="{E22166AE-99F5-4A62-B44A-FAAF202B5DE0}" presName="connectorText" presStyleLbl="sibTrans1D1" presStyleIdx="0" presStyleCnt="5"/>
      <dgm:spPr/>
      <dgm:t>
        <a:bodyPr/>
        <a:lstStyle/>
        <a:p>
          <a:endParaRPr lang="en-US"/>
        </a:p>
      </dgm:t>
    </dgm:pt>
    <dgm:pt modelId="{2CC685C2-AC90-4BF4-9A7B-2C9F54FF0A1B}" type="pres">
      <dgm:prSet presAssocID="{390B6C93-AFC6-46EF-830A-3ABE8360ED1B}" presName="node" presStyleLbl="node1" presStyleIdx="1" presStyleCnt="6">
        <dgm:presLayoutVars>
          <dgm:bulletEnabled val="1"/>
        </dgm:presLayoutVars>
      </dgm:prSet>
      <dgm:spPr/>
      <dgm:t>
        <a:bodyPr/>
        <a:lstStyle/>
        <a:p>
          <a:endParaRPr lang="en-US"/>
        </a:p>
      </dgm:t>
    </dgm:pt>
    <dgm:pt modelId="{6246159E-E4A0-4489-AE07-55C62389752F}" type="pres">
      <dgm:prSet presAssocID="{FAB963D7-1E31-40EE-ADE6-91C7DB805135}" presName="sibTrans" presStyleLbl="sibTrans1D1" presStyleIdx="1" presStyleCnt="5"/>
      <dgm:spPr/>
      <dgm:t>
        <a:bodyPr/>
        <a:lstStyle/>
        <a:p>
          <a:endParaRPr lang="en-US"/>
        </a:p>
      </dgm:t>
    </dgm:pt>
    <dgm:pt modelId="{CF280F2A-E3E4-4EF2-844C-3DE702C96533}" type="pres">
      <dgm:prSet presAssocID="{FAB963D7-1E31-40EE-ADE6-91C7DB805135}" presName="connectorText" presStyleLbl="sibTrans1D1" presStyleIdx="1" presStyleCnt="5"/>
      <dgm:spPr/>
      <dgm:t>
        <a:bodyPr/>
        <a:lstStyle/>
        <a:p>
          <a:endParaRPr lang="en-US"/>
        </a:p>
      </dgm:t>
    </dgm:pt>
    <dgm:pt modelId="{7EAF2D02-04ED-47FE-97D1-E1623CF1CDB5}" type="pres">
      <dgm:prSet presAssocID="{590770BA-82FC-4F7C-AED0-DFD2AF005F4C}" presName="node" presStyleLbl="node1" presStyleIdx="2" presStyleCnt="6">
        <dgm:presLayoutVars>
          <dgm:bulletEnabled val="1"/>
        </dgm:presLayoutVars>
      </dgm:prSet>
      <dgm:spPr/>
      <dgm:t>
        <a:bodyPr/>
        <a:lstStyle/>
        <a:p>
          <a:endParaRPr lang="en-US"/>
        </a:p>
      </dgm:t>
    </dgm:pt>
    <dgm:pt modelId="{C1907BB5-7D9B-4612-8F1E-C37897A25C5F}" type="pres">
      <dgm:prSet presAssocID="{88321EA7-6354-4609-AC70-A02E686BF3D4}" presName="sibTrans" presStyleLbl="sibTrans1D1" presStyleIdx="2" presStyleCnt="5"/>
      <dgm:spPr/>
      <dgm:t>
        <a:bodyPr/>
        <a:lstStyle/>
        <a:p>
          <a:endParaRPr lang="en-US"/>
        </a:p>
      </dgm:t>
    </dgm:pt>
    <dgm:pt modelId="{B67C913E-D591-4032-93A1-080C2831EFD6}" type="pres">
      <dgm:prSet presAssocID="{88321EA7-6354-4609-AC70-A02E686BF3D4}" presName="connectorText" presStyleLbl="sibTrans1D1" presStyleIdx="2" presStyleCnt="5"/>
      <dgm:spPr/>
      <dgm:t>
        <a:bodyPr/>
        <a:lstStyle/>
        <a:p>
          <a:endParaRPr lang="en-US"/>
        </a:p>
      </dgm:t>
    </dgm:pt>
    <dgm:pt modelId="{EB4D7EB0-6B4E-411E-A730-B67698A9CC0A}" type="pres">
      <dgm:prSet presAssocID="{5BBCD866-DE70-4B04-8902-AF11FF27C6B3}" presName="node" presStyleLbl="node1" presStyleIdx="3" presStyleCnt="6">
        <dgm:presLayoutVars>
          <dgm:bulletEnabled val="1"/>
        </dgm:presLayoutVars>
      </dgm:prSet>
      <dgm:spPr/>
      <dgm:t>
        <a:bodyPr/>
        <a:lstStyle/>
        <a:p>
          <a:endParaRPr lang="en-US"/>
        </a:p>
      </dgm:t>
    </dgm:pt>
    <dgm:pt modelId="{0F810FEC-E621-45A7-97D4-E4280A041835}" type="pres">
      <dgm:prSet presAssocID="{C1E61284-9DD4-4111-9737-E4F994EFDBF4}" presName="sibTrans" presStyleLbl="sibTrans1D1" presStyleIdx="3" presStyleCnt="5"/>
      <dgm:spPr/>
      <dgm:t>
        <a:bodyPr/>
        <a:lstStyle/>
        <a:p>
          <a:endParaRPr lang="en-US"/>
        </a:p>
      </dgm:t>
    </dgm:pt>
    <dgm:pt modelId="{42031051-7A08-4300-941E-B064CA7CC0E2}" type="pres">
      <dgm:prSet presAssocID="{C1E61284-9DD4-4111-9737-E4F994EFDBF4}" presName="connectorText" presStyleLbl="sibTrans1D1" presStyleIdx="3" presStyleCnt="5"/>
      <dgm:spPr/>
      <dgm:t>
        <a:bodyPr/>
        <a:lstStyle/>
        <a:p>
          <a:endParaRPr lang="en-US"/>
        </a:p>
      </dgm:t>
    </dgm:pt>
    <dgm:pt modelId="{942C842C-A3B2-4707-AF6D-6390F1F5BDA8}" type="pres">
      <dgm:prSet presAssocID="{83A6B74C-BFB9-4137-AC91-EB9A953E3316}" presName="node" presStyleLbl="node1" presStyleIdx="4" presStyleCnt="6">
        <dgm:presLayoutVars>
          <dgm:bulletEnabled val="1"/>
        </dgm:presLayoutVars>
      </dgm:prSet>
      <dgm:spPr/>
      <dgm:t>
        <a:bodyPr/>
        <a:lstStyle/>
        <a:p>
          <a:endParaRPr lang="en-US"/>
        </a:p>
      </dgm:t>
    </dgm:pt>
    <dgm:pt modelId="{86E77F24-A0B2-4A67-A0C7-DD7F5A098702}" type="pres">
      <dgm:prSet presAssocID="{060E79F8-BFBD-4500-B579-7B832F042DF7}" presName="sibTrans" presStyleLbl="sibTrans1D1" presStyleIdx="4" presStyleCnt="5"/>
      <dgm:spPr/>
      <dgm:t>
        <a:bodyPr/>
        <a:lstStyle/>
        <a:p>
          <a:endParaRPr lang="en-US"/>
        </a:p>
      </dgm:t>
    </dgm:pt>
    <dgm:pt modelId="{BC8E502B-8A0D-4B89-A597-07F8AE0EE3F8}" type="pres">
      <dgm:prSet presAssocID="{060E79F8-BFBD-4500-B579-7B832F042DF7}" presName="connectorText" presStyleLbl="sibTrans1D1" presStyleIdx="4" presStyleCnt="5"/>
      <dgm:spPr/>
      <dgm:t>
        <a:bodyPr/>
        <a:lstStyle/>
        <a:p>
          <a:endParaRPr lang="en-US"/>
        </a:p>
      </dgm:t>
    </dgm:pt>
    <dgm:pt modelId="{561FBFBE-0B59-431A-8A76-BBE5E4C08B3A}" type="pres">
      <dgm:prSet presAssocID="{67FC23B4-D4DD-49C6-8438-8A11B86AD60C}" presName="node" presStyleLbl="node1" presStyleIdx="5" presStyleCnt="6">
        <dgm:presLayoutVars>
          <dgm:bulletEnabled val="1"/>
        </dgm:presLayoutVars>
      </dgm:prSet>
      <dgm:spPr/>
      <dgm:t>
        <a:bodyPr/>
        <a:lstStyle/>
        <a:p>
          <a:endParaRPr lang="en-US"/>
        </a:p>
      </dgm:t>
    </dgm:pt>
  </dgm:ptLst>
  <dgm:cxnLst>
    <dgm:cxn modelId="{051BB054-98D6-4068-B5ED-09710FD04BAF}" type="presOf" srcId="{88321EA7-6354-4609-AC70-A02E686BF3D4}" destId="{B67C913E-D591-4032-93A1-080C2831EFD6}" srcOrd="1" destOrd="0" presId="urn:microsoft.com/office/officeart/2005/8/layout/bProcess3"/>
    <dgm:cxn modelId="{707322DA-6D46-4EE1-84A3-6C0925B65B99}" type="presOf" srcId="{390B6C93-AFC6-46EF-830A-3ABE8360ED1B}" destId="{2CC685C2-AC90-4BF4-9A7B-2C9F54FF0A1B}" srcOrd="0" destOrd="0" presId="urn:microsoft.com/office/officeart/2005/8/layout/bProcess3"/>
    <dgm:cxn modelId="{4748E6C1-11F0-457C-9760-4183651C970C}" srcId="{0EE7A16F-D8A4-463F-8164-D3C68D3434DE}" destId="{83A6B74C-BFB9-4137-AC91-EB9A953E3316}" srcOrd="4" destOrd="0" parTransId="{670F4EEB-8218-48C3-A4D6-CA56CA3E0DFC}" sibTransId="{060E79F8-BFBD-4500-B579-7B832F042DF7}"/>
    <dgm:cxn modelId="{16026583-FD0A-4906-92FB-0B7A3AE054E5}" srcId="{0EE7A16F-D8A4-463F-8164-D3C68D3434DE}" destId="{67FC23B4-D4DD-49C6-8438-8A11B86AD60C}" srcOrd="5" destOrd="0" parTransId="{B23E10DC-8C3E-43E1-9DCC-1F4F44366FA7}" sibTransId="{1411D608-1063-4B40-B712-E9A469D2FE29}"/>
    <dgm:cxn modelId="{EB5ABD3C-9C67-4D15-9635-5468A3CD8823}" type="presOf" srcId="{59672936-8EF5-4F7C-90B6-CF108F92AEE3}" destId="{315C4A97-CF18-4050-BF13-961D15582500}" srcOrd="0" destOrd="0" presId="urn:microsoft.com/office/officeart/2005/8/layout/bProcess3"/>
    <dgm:cxn modelId="{66B42651-49C6-422C-9BF6-CD8263A5982E}" type="presOf" srcId="{060E79F8-BFBD-4500-B579-7B832F042DF7}" destId="{86E77F24-A0B2-4A67-A0C7-DD7F5A098702}" srcOrd="0" destOrd="0" presId="urn:microsoft.com/office/officeart/2005/8/layout/bProcess3"/>
    <dgm:cxn modelId="{62164C96-894E-4DD9-B48D-92B2EC3B1930}" type="presOf" srcId="{67FC23B4-D4DD-49C6-8438-8A11B86AD60C}" destId="{561FBFBE-0B59-431A-8A76-BBE5E4C08B3A}" srcOrd="0" destOrd="0" presId="urn:microsoft.com/office/officeart/2005/8/layout/bProcess3"/>
    <dgm:cxn modelId="{A3B6208C-67C3-4198-BA82-FB8C537F0F2A}" type="presOf" srcId="{E22166AE-99F5-4A62-B44A-FAAF202B5DE0}" destId="{7BCF5081-91C0-4C32-9A94-9C75D12512B3}" srcOrd="1" destOrd="0" presId="urn:microsoft.com/office/officeart/2005/8/layout/bProcess3"/>
    <dgm:cxn modelId="{B192110C-C73A-4D78-A239-8D361EB6A167}" srcId="{0EE7A16F-D8A4-463F-8164-D3C68D3434DE}" destId="{590770BA-82FC-4F7C-AED0-DFD2AF005F4C}" srcOrd="2" destOrd="0" parTransId="{FB1F4679-19D0-4274-A5ED-5B1DD3A1F3BF}" sibTransId="{88321EA7-6354-4609-AC70-A02E686BF3D4}"/>
    <dgm:cxn modelId="{9AE2F141-081D-4D94-929C-BA74697C4602}" type="presOf" srcId="{590770BA-82FC-4F7C-AED0-DFD2AF005F4C}" destId="{7EAF2D02-04ED-47FE-97D1-E1623CF1CDB5}" srcOrd="0" destOrd="0" presId="urn:microsoft.com/office/officeart/2005/8/layout/bProcess3"/>
    <dgm:cxn modelId="{D4931796-23C1-4BB4-8B26-B7176C2FEFF4}" srcId="{0EE7A16F-D8A4-463F-8164-D3C68D3434DE}" destId="{59672936-8EF5-4F7C-90B6-CF108F92AEE3}" srcOrd="0" destOrd="0" parTransId="{3904E2A9-6902-44FD-B74E-816A8874C1A3}" sibTransId="{E22166AE-99F5-4A62-B44A-FAAF202B5DE0}"/>
    <dgm:cxn modelId="{DB634F26-C780-45EE-9113-3154706A06B6}" type="presOf" srcId="{E22166AE-99F5-4A62-B44A-FAAF202B5DE0}" destId="{55357358-DE53-4D5B-A2C5-CEDDFBE9642B}" srcOrd="0" destOrd="0" presId="urn:microsoft.com/office/officeart/2005/8/layout/bProcess3"/>
    <dgm:cxn modelId="{F5DA3590-3111-4261-9816-3B27F14FA397}" type="presOf" srcId="{0EE7A16F-D8A4-463F-8164-D3C68D3434DE}" destId="{BBA95FA3-B556-46DA-85D1-5B9B2B57DD54}" srcOrd="0" destOrd="0" presId="urn:microsoft.com/office/officeart/2005/8/layout/bProcess3"/>
    <dgm:cxn modelId="{C26B6403-101E-45E2-9BE6-78F4FDE5B65C}" type="presOf" srcId="{5BBCD866-DE70-4B04-8902-AF11FF27C6B3}" destId="{EB4D7EB0-6B4E-411E-A730-B67698A9CC0A}" srcOrd="0" destOrd="0" presId="urn:microsoft.com/office/officeart/2005/8/layout/bProcess3"/>
    <dgm:cxn modelId="{92A45A89-2047-48C7-A7E9-503AE2E85C2F}" type="presOf" srcId="{83A6B74C-BFB9-4137-AC91-EB9A953E3316}" destId="{942C842C-A3B2-4707-AF6D-6390F1F5BDA8}" srcOrd="0" destOrd="0" presId="urn:microsoft.com/office/officeart/2005/8/layout/bProcess3"/>
    <dgm:cxn modelId="{C6C942F6-E99D-4C36-AC2B-5723A44C32A5}" type="presOf" srcId="{060E79F8-BFBD-4500-B579-7B832F042DF7}" destId="{BC8E502B-8A0D-4B89-A597-07F8AE0EE3F8}" srcOrd="1" destOrd="0" presId="urn:microsoft.com/office/officeart/2005/8/layout/bProcess3"/>
    <dgm:cxn modelId="{DFA6FA94-BC0E-4D5E-9C24-844C93EA8ED4}" type="presOf" srcId="{FAB963D7-1E31-40EE-ADE6-91C7DB805135}" destId="{CF280F2A-E3E4-4EF2-844C-3DE702C96533}" srcOrd="1" destOrd="0" presId="urn:microsoft.com/office/officeart/2005/8/layout/bProcess3"/>
    <dgm:cxn modelId="{722C7E6A-04ED-4E91-8F54-FE339CE937D0}" srcId="{0EE7A16F-D8A4-463F-8164-D3C68D3434DE}" destId="{390B6C93-AFC6-46EF-830A-3ABE8360ED1B}" srcOrd="1" destOrd="0" parTransId="{770F38C2-F5D6-4801-A3EB-3E6AE12F09C3}" sibTransId="{FAB963D7-1E31-40EE-ADE6-91C7DB805135}"/>
    <dgm:cxn modelId="{00834875-8EF2-4165-B733-694BAD33294A}" type="presOf" srcId="{88321EA7-6354-4609-AC70-A02E686BF3D4}" destId="{C1907BB5-7D9B-4612-8F1E-C37897A25C5F}" srcOrd="0" destOrd="0" presId="urn:microsoft.com/office/officeart/2005/8/layout/bProcess3"/>
    <dgm:cxn modelId="{9350D2E1-3987-4A63-AA3E-D6A7BB0A5EA7}" type="presOf" srcId="{C1E61284-9DD4-4111-9737-E4F994EFDBF4}" destId="{42031051-7A08-4300-941E-B064CA7CC0E2}" srcOrd="1" destOrd="0" presId="urn:microsoft.com/office/officeart/2005/8/layout/bProcess3"/>
    <dgm:cxn modelId="{B4788D19-51C0-4A91-9755-C72978C0EC81}" type="presOf" srcId="{C1E61284-9DD4-4111-9737-E4F994EFDBF4}" destId="{0F810FEC-E621-45A7-97D4-E4280A041835}" srcOrd="0" destOrd="0" presId="urn:microsoft.com/office/officeart/2005/8/layout/bProcess3"/>
    <dgm:cxn modelId="{CAE16748-54A0-44F4-9422-89217BE46FBE}" srcId="{0EE7A16F-D8A4-463F-8164-D3C68D3434DE}" destId="{5BBCD866-DE70-4B04-8902-AF11FF27C6B3}" srcOrd="3" destOrd="0" parTransId="{9E1CC37C-BC6F-4F1C-B5CB-95A677A5EB1A}" sibTransId="{C1E61284-9DD4-4111-9737-E4F994EFDBF4}"/>
    <dgm:cxn modelId="{75E5A0C9-E8DF-46ED-9325-CCB90E9DE7EA}" type="presOf" srcId="{FAB963D7-1E31-40EE-ADE6-91C7DB805135}" destId="{6246159E-E4A0-4489-AE07-55C62389752F}" srcOrd="0" destOrd="0" presId="urn:microsoft.com/office/officeart/2005/8/layout/bProcess3"/>
    <dgm:cxn modelId="{1CE919D4-BAF0-4253-ABDF-4ECBF11FF295}" type="presParOf" srcId="{BBA95FA3-B556-46DA-85D1-5B9B2B57DD54}" destId="{315C4A97-CF18-4050-BF13-961D15582500}" srcOrd="0" destOrd="0" presId="urn:microsoft.com/office/officeart/2005/8/layout/bProcess3"/>
    <dgm:cxn modelId="{0A769E74-96D4-436F-BAAA-817DF121E336}" type="presParOf" srcId="{BBA95FA3-B556-46DA-85D1-5B9B2B57DD54}" destId="{55357358-DE53-4D5B-A2C5-CEDDFBE9642B}" srcOrd="1" destOrd="0" presId="urn:microsoft.com/office/officeart/2005/8/layout/bProcess3"/>
    <dgm:cxn modelId="{0E5FBF33-4BEF-4A08-B579-49E2F96C5FBD}" type="presParOf" srcId="{55357358-DE53-4D5B-A2C5-CEDDFBE9642B}" destId="{7BCF5081-91C0-4C32-9A94-9C75D12512B3}" srcOrd="0" destOrd="0" presId="urn:microsoft.com/office/officeart/2005/8/layout/bProcess3"/>
    <dgm:cxn modelId="{8959BF32-09F7-425A-99AC-435362E326D5}" type="presParOf" srcId="{BBA95FA3-B556-46DA-85D1-5B9B2B57DD54}" destId="{2CC685C2-AC90-4BF4-9A7B-2C9F54FF0A1B}" srcOrd="2" destOrd="0" presId="urn:microsoft.com/office/officeart/2005/8/layout/bProcess3"/>
    <dgm:cxn modelId="{2F66FD59-2566-469C-AABA-67D30F02E19C}" type="presParOf" srcId="{BBA95FA3-B556-46DA-85D1-5B9B2B57DD54}" destId="{6246159E-E4A0-4489-AE07-55C62389752F}" srcOrd="3" destOrd="0" presId="urn:microsoft.com/office/officeart/2005/8/layout/bProcess3"/>
    <dgm:cxn modelId="{C037C957-F281-4E58-906C-499B0DFF6EFA}" type="presParOf" srcId="{6246159E-E4A0-4489-AE07-55C62389752F}" destId="{CF280F2A-E3E4-4EF2-844C-3DE702C96533}" srcOrd="0" destOrd="0" presId="urn:microsoft.com/office/officeart/2005/8/layout/bProcess3"/>
    <dgm:cxn modelId="{06128DB0-3B5D-418F-84D8-488B6DF994B8}" type="presParOf" srcId="{BBA95FA3-B556-46DA-85D1-5B9B2B57DD54}" destId="{7EAF2D02-04ED-47FE-97D1-E1623CF1CDB5}" srcOrd="4" destOrd="0" presId="urn:microsoft.com/office/officeart/2005/8/layout/bProcess3"/>
    <dgm:cxn modelId="{1A56A149-54A1-4CCE-AB26-8630D04B6EDE}" type="presParOf" srcId="{BBA95FA3-B556-46DA-85D1-5B9B2B57DD54}" destId="{C1907BB5-7D9B-4612-8F1E-C37897A25C5F}" srcOrd="5" destOrd="0" presId="urn:microsoft.com/office/officeart/2005/8/layout/bProcess3"/>
    <dgm:cxn modelId="{47642601-958E-4AC8-9FD7-C7B970E727C2}" type="presParOf" srcId="{C1907BB5-7D9B-4612-8F1E-C37897A25C5F}" destId="{B67C913E-D591-4032-93A1-080C2831EFD6}" srcOrd="0" destOrd="0" presId="urn:microsoft.com/office/officeart/2005/8/layout/bProcess3"/>
    <dgm:cxn modelId="{DB33B7A1-64AC-4536-8B80-238A61D97E58}" type="presParOf" srcId="{BBA95FA3-B556-46DA-85D1-5B9B2B57DD54}" destId="{EB4D7EB0-6B4E-411E-A730-B67698A9CC0A}" srcOrd="6" destOrd="0" presId="urn:microsoft.com/office/officeart/2005/8/layout/bProcess3"/>
    <dgm:cxn modelId="{5478DB74-6784-49C0-8436-95C239A2CA5B}" type="presParOf" srcId="{BBA95FA3-B556-46DA-85D1-5B9B2B57DD54}" destId="{0F810FEC-E621-45A7-97D4-E4280A041835}" srcOrd="7" destOrd="0" presId="urn:microsoft.com/office/officeart/2005/8/layout/bProcess3"/>
    <dgm:cxn modelId="{79CA1ADF-BDA2-4890-B65D-C10C6C282234}" type="presParOf" srcId="{0F810FEC-E621-45A7-97D4-E4280A041835}" destId="{42031051-7A08-4300-941E-B064CA7CC0E2}" srcOrd="0" destOrd="0" presId="urn:microsoft.com/office/officeart/2005/8/layout/bProcess3"/>
    <dgm:cxn modelId="{20378314-15B0-4293-93C9-DEEE1FD93AA9}" type="presParOf" srcId="{BBA95FA3-B556-46DA-85D1-5B9B2B57DD54}" destId="{942C842C-A3B2-4707-AF6D-6390F1F5BDA8}" srcOrd="8" destOrd="0" presId="urn:microsoft.com/office/officeart/2005/8/layout/bProcess3"/>
    <dgm:cxn modelId="{90FAB824-4E14-4060-9A2E-145D6BCE14EA}" type="presParOf" srcId="{BBA95FA3-B556-46DA-85D1-5B9B2B57DD54}" destId="{86E77F24-A0B2-4A67-A0C7-DD7F5A098702}" srcOrd="9" destOrd="0" presId="urn:microsoft.com/office/officeart/2005/8/layout/bProcess3"/>
    <dgm:cxn modelId="{3C76E428-B6D3-4782-AFED-80D66A4BAF9A}" type="presParOf" srcId="{86E77F24-A0B2-4A67-A0C7-DD7F5A098702}" destId="{BC8E502B-8A0D-4B89-A597-07F8AE0EE3F8}" srcOrd="0" destOrd="0" presId="urn:microsoft.com/office/officeart/2005/8/layout/bProcess3"/>
    <dgm:cxn modelId="{413F6764-CBE4-4749-AB52-90B6AA0063BC}" type="presParOf" srcId="{BBA95FA3-B556-46DA-85D1-5B9B2B57DD54}" destId="{561FBFBE-0B59-431A-8A76-BBE5E4C08B3A}" srcOrd="10"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64F8A40-6039-4F41-A8BC-3B2E7FEE22A4}"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GB"/>
        </a:p>
      </dgm:t>
    </dgm:pt>
    <dgm:pt modelId="{D8F3B4E2-9D12-4E62-B4EF-15678F057792}">
      <dgm:prSet phldrT="[Text]" custT="1"/>
      <dgm:spPr/>
      <dgm:t>
        <a:bodyPr/>
        <a:lstStyle/>
        <a:p>
          <a:pPr rtl="0"/>
          <a:r>
            <a:rPr lang="en-US" sz="2400"/>
            <a:t>Trust &amp; </a:t>
          </a:r>
          <a:r>
            <a:rPr lang="en-US" sz="2400">
              <a:latin typeface="Trebuchet MS" panose="020B0603020202020204"/>
            </a:rPr>
            <a:t>confidence</a:t>
          </a:r>
          <a:endParaRPr lang="en-US" sz="2400"/>
        </a:p>
      </dgm:t>
    </dgm:pt>
    <dgm:pt modelId="{33324156-99F4-4BB7-8DA8-2A5D1CB3DA18}" type="parTrans" cxnId="{99163D8D-E8EC-4B01-937A-EBD792CE3035}">
      <dgm:prSet/>
      <dgm:spPr/>
      <dgm:t>
        <a:bodyPr/>
        <a:lstStyle/>
        <a:p>
          <a:endParaRPr lang="en-GB"/>
        </a:p>
      </dgm:t>
    </dgm:pt>
    <dgm:pt modelId="{40D91944-3DAA-4B5A-91A5-66A473C73717}" type="sibTrans" cxnId="{99163D8D-E8EC-4B01-937A-EBD792CE3035}">
      <dgm:prSet/>
      <dgm:spPr/>
      <dgm:t>
        <a:bodyPr/>
        <a:lstStyle/>
        <a:p>
          <a:endParaRPr lang="en-GB"/>
        </a:p>
      </dgm:t>
    </dgm:pt>
    <dgm:pt modelId="{ADF16117-BCBB-49DB-8539-4536FE1B712B}">
      <dgm:prSet phldrT="[Text]"/>
      <dgm:spPr/>
      <dgm:t>
        <a:bodyPr/>
        <a:lstStyle/>
        <a:p>
          <a:r>
            <a:rPr lang="en-US"/>
            <a:t>Equal </a:t>
          </a:r>
          <a:r>
            <a:rPr lang="en-US">
              <a:latin typeface="Trebuchet MS" panose="020B0603020202020204"/>
            </a:rPr>
            <a:t>access</a:t>
          </a:r>
          <a:endParaRPr lang="en-US"/>
        </a:p>
      </dgm:t>
    </dgm:pt>
    <dgm:pt modelId="{3318D9FE-3EEE-450D-88C8-C22E59B84874}" type="parTrans" cxnId="{22C82C84-E79E-459E-9D9C-067D73D0D16F}">
      <dgm:prSet/>
      <dgm:spPr/>
      <dgm:t>
        <a:bodyPr/>
        <a:lstStyle/>
        <a:p>
          <a:endParaRPr lang="en-GB"/>
        </a:p>
      </dgm:t>
    </dgm:pt>
    <dgm:pt modelId="{3EFB43B3-2801-4C98-BB9E-2DA5A1458A3B}" type="sibTrans" cxnId="{22C82C84-E79E-459E-9D9C-067D73D0D16F}">
      <dgm:prSet/>
      <dgm:spPr/>
      <dgm:t>
        <a:bodyPr/>
        <a:lstStyle/>
        <a:p>
          <a:endParaRPr lang="en-GB"/>
        </a:p>
      </dgm:t>
    </dgm:pt>
    <dgm:pt modelId="{89FBA4ED-BBF1-42AE-988E-EC97EB2C1902}">
      <dgm:prSet phldrT="[Text]"/>
      <dgm:spPr/>
      <dgm:t>
        <a:bodyPr/>
        <a:lstStyle/>
        <a:p>
          <a:r>
            <a:rPr lang="en-US"/>
            <a:t>Increased </a:t>
          </a:r>
          <a:r>
            <a:rPr lang="en-US">
              <a:latin typeface="Trebuchet MS" panose="020B0603020202020204"/>
            </a:rPr>
            <a:t>participation</a:t>
          </a:r>
          <a:endParaRPr lang="en-US"/>
        </a:p>
      </dgm:t>
    </dgm:pt>
    <dgm:pt modelId="{61810FFE-2EF0-4680-B8BE-155AB63636C2}" type="parTrans" cxnId="{F6D073CF-E6E4-4450-B205-1E2016285079}">
      <dgm:prSet/>
      <dgm:spPr/>
      <dgm:t>
        <a:bodyPr/>
        <a:lstStyle/>
        <a:p>
          <a:endParaRPr lang="en-GB"/>
        </a:p>
      </dgm:t>
    </dgm:pt>
    <dgm:pt modelId="{77458A05-F0B0-4604-8B21-A30C1AF3F39C}" type="sibTrans" cxnId="{F6D073CF-E6E4-4450-B205-1E2016285079}">
      <dgm:prSet/>
      <dgm:spPr/>
      <dgm:t>
        <a:bodyPr/>
        <a:lstStyle/>
        <a:p>
          <a:endParaRPr lang="en-GB"/>
        </a:p>
      </dgm:t>
    </dgm:pt>
    <dgm:pt modelId="{0069C35F-0496-4762-938D-F82A8D7C9D29}">
      <dgm:prSet phldrT="[Text]"/>
      <dgm:spPr/>
      <dgm:t>
        <a:bodyPr/>
        <a:lstStyle/>
        <a:p>
          <a:pPr rtl="0"/>
          <a:r>
            <a:rPr lang="en-US"/>
            <a:t>Good </a:t>
          </a:r>
          <a:r>
            <a:rPr lang="en-US">
              <a:latin typeface="Trebuchet MS" panose="020B0603020202020204"/>
            </a:rPr>
            <a:t>communication &amp; understanding</a:t>
          </a:r>
          <a:endParaRPr lang="en-US"/>
        </a:p>
      </dgm:t>
    </dgm:pt>
    <dgm:pt modelId="{6C78EBF9-7B96-4E4E-82E5-521FA3CCC1B7}" type="parTrans" cxnId="{6E3456B7-88C7-4EDF-8052-513B6B4D85E9}">
      <dgm:prSet/>
      <dgm:spPr/>
      <dgm:t>
        <a:bodyPr/>
        <a:lstStyle/>
        <a:p>
          <a:endParaRPr lang="en-GB"/>
        </a:p>
      </dgm:t>
    </dgm:pt>
    <dgm:pt modelId="{0B224018-0819-4D8E-B9FA-845769E39A0A}" type="sibTrans" cxnId="{6E3456B7-88C7-4EDF-8052-513B6B4D85E9}">
      <dgm:prSet/>
      <dgm:spPr/>
      <dgm:t>
        <a:bodyPr/>
        <a:lstStyle/>
        <a:p>
          <a:endParaRPr lang="en-GB"/>
        </a:p>
      </dgm:t>
    </dgm:pt>
    <dgm:pt modelId="{2FA319F1-E455-4A1F-A359-97948F227CFA}">
      <dgm:prSet phldrT="[Text]"/>
      <dgm:spPr/>
      <dgm:t>
        <a:bodyPr/>
        <a:lstStyle/>
        <a:p>
          <a:r>
            <a:rPr lang="en-US"/>
            <a:t>Positive impact for person, community &amp; practitioner</a:t>
          </a:r>
          <a:endParaRPr lang="en-GB"/>
        </a:p>
      </dgm:t>
    </dgm:pt>
    <dgm:pt modelId="{ADDD844C-B7CB-4176-B917-CEF78A212CCB}" type="parTrans" cxnId="{6C702409-21F8-467B-A062-49AB0B97E3C5}">
      <dgm:prSet/>
      <dgm:spPr/>
      <dgm:t>
        <a:bodyPr/>
        <a:lstStyle/>
        <a:p>
          <a:endParaRPr lang="en-GB"/>
        </a:p>
      </dgm:t>
    </dgm:pt>
    <dgm:pt modelId="{21D35957-9D1E-40C5-AFD0-5E5F827D5435}" type="sibTrans" cxnId="{6C702409-21F8-467B-A062-49AB0B97E3C5}">
      <dgm:prSet/>
      <dgm:spPr/>
      <dgm:t>
        <a:bodyPr/>
        <a:lstStyle/>
        <a:p>
          <a:endParaRPr lang="en-GB"/>
        </a:p>
      </dgm:t>
    </dgm:pt>
    <dgm:pt modelId="{BC4D3781-B3AE-47E6-BB55-9ED764EE28CE}" type="pres">
      <dgm:prSet presAssocID="{E64F8A40-6039-4F41-A8BC-3B2E7FEE22A4}" presName="linear" presStyleCnt="0">
        <dgm:presLayoutVars>
          <dgm:animLvl val="lvl"/>
          <dgm:resizeHandles val="exact"/>
        </dgm:presLayoutVars>
      </dgm:prSet>
      <dgm:spPr/>
      <dgm:t>
        <a:bodyPr/>
        <a:lstStyle/>
        <a:p>
          <a:endParaRPr lang="en-US"/>
        </a:p>
      </dgm:t>
    </dgm:pt>
    <dgm:pt modelId="{FECAB7AB-33EF-4837-906C-1963EB2CFA24}" type="pres">
      <dgm:prSet presAssocID="{D8F3B4E2-9D12-4E62-B4EF-15678F057792}" presName="parentText" presStyleLbl="node1" presStyleIdx="0" presStyleCnt="5">
        <dgm:presLayoutVars>
          <dgm:chMax val="0"/>
          <dgm:bulletEnabled val="1"/>
        </dgm:presLayoutVars>
      </dgm:prSet>
      <dgm:spPr/>
      <dgm:t>
        <a:bodyPr/>
        <a:lstStyle/>
        <a:p>
          <a:endParaRPr lang="en-US"/>
        </a:p>
      </dgm:t>
    </dgm:pt>
    <dgm:pt modelId="{A1AF6EDB-AB06-4A6B-98C7-E94E5CF41867}" type="pres">
      <dgm:prSet presAssocID="{40D91944-3DAA-4B5A-91A5-66A473C73717}" presName="spacer" presStyleCnt="0"/>
      <dgm:spPr/>
    </dgm:pt>
    <dgm:pt modelId="{B123E6F9-CA19-41EF-80D0-CDF57EA2AB5C}" type="pres">
      <dgm:prSet presAssocID="{ADF16117-BCBB-49DB-8539-4536FE1B712B}" presName="parentText" presStyleLbl="node1" presStyleIdx="1" presStyleCnt="5">
        <dgm:presLayoutVars>
          <dgm:chMax val="0"/>
          <dgm:bulletEnabled val="1"/>
        </dgm:presLayoutVars>
      </dgm:prSet>
      <dgm:spPr/>
      <dgm:t>
        <a:bodyPr/>
        <a:lstStyle/>
        <a:p>
          <a:endParaRPr lang="en-US"/>
        </a:p>
      </dgm:t>
    </dgm:pt>
    <dgm:pt modelId="{354C402F-76DB-417F-87C2-39E64BB1170D}" type="pres">
      <dgm:prSet presAssocID="{3EFB43B3-2801-4C98-BB9E-2DA5A1458A3B}" presName="spacer" presStyleCnt="0"/>
      <dgm:spPr/>
    </dgm:pt>
    <dgm:pt modelId="{6BB996B7-91A9-4CC4-9361-CA1C9C721F25}" type="pres">
      <dgm:prSet presAssocID="{89FBA4ED-BBF1-42AE-988E-EC97EB2C1902}" presName="parentText" presStyleLbl="node1" presStyleIdx="2" presStyleCnt="5">
        <dgm:presLayoutVars>
          <dgm:chMax val="0"/>
          <dgm:bulletEnabled val="1"/>
        </dgm:presLayoutVars>
      </dgm:prSet>
      <dgm:spPr/>
      <dgm:t>
        <a:bodyPr/>
        <a:lstStyle/>
        <a:p>
          <a:endParaRPr lang="en-US"/>
        </a:p>
      </dgm:t>
    </dgm:pt>
    <dgm:pt modelId="{FAFF9748-B57C-4D28-A3A3-A69BE04C5FFA}" type="pres">
      <dgm:prSet presAssocID="{77458A05-F0B0-4604-8B21-A30C1AF3F39C}" presName="spacer" presStyleCnt="0"/>
      <dgm:spPr/>
    </dgm:pt>
    <dgm:pt modelId="{3E10CA09-CE12-4E5E-8C34-044B90B870EE}" type="pres">
      <dgm:prSet presAssocID="{0069C35F-0496-4762-938D-F82A8D7C9D29}" presName="parentText" presStyleLbl="node1" presStyleIdx="3" presStyleCnt="5">
        <dgm:presLayoutVars>
          <dgm:chMax val="0"/>
          <dgm:bulletEnabled val="1"/>
        </dgm:presLayoutVars>
      </dgm:prSet>
      <dgm:spPr/>
      <dgm:t>
        <a:bodyPr/>
        <a:lstStyle/>
        <a:p>
          <a:endParaRPr lang="en-US"/>
        </a:p>
      </dgm:t>
    </dgm:pt>
    <dgm:pt modelId="{CBE57152-D6F7-425E-B28B-E3761B90B9BF}" type="pres">
      <dgm:prSet presAssocID="{0B224018-0819-4D8E-B9FA-845769E39A0A}" presName="spacer" presStyleCnt="0"/>
      <dgm:spPr/>
    </dgm:pt>
    <dgm:pt modelId="{9A25C069-82FC-42B5-8483-0F2A72AF2FDE}" type="pres">
      <dgm:prSet presAssocID="{2FA319F1-E455-4A1F-A359-97948F227CFA}" presName="parentText" presStyleLbl="node1" presStyleIdx="4" presStyleCnt="5">
        <dgm:presLayoutVars>
          <dgm:chMax val="0"/>
          <dgm:bulletEnabled val="1"/>
        </dgm:presLayoutVars>
      </dgm:prSet>
      <dgm:spPr/>
      <dgm:t>
        <a:bodyPr/>
        <a:lstStyle/>
        <a:p>
          <a:endParaRPr lang="en-US"/>
        </a:p>
      </dgm:t>
    </dgm:pt>
  </dgm:ptLst>
  <dgm:cxnLst>
    <dgm:cxn modelId="{99163D8D-E8EC-4B01-937A-EBD792CE3035}" srcId="{E64F8A40-6039-4F41-A8BC-3B2E7FEE22A4}" destId="{D8F3B4E2-9D12-4E62-B4EF-15678F057792}" srcOrd="0" destOrd="0" parTransId="{33324156-99F4-4BB7-8DA8-2A5D1CB3DA18}" sibTransId="{40D91944-3DAA-4B5A-91A5-66A473C73717}"/>
    <dgm:cxn modelId="{F6D073CF-E6E4-4450-B205-1E2016285079}" srcId="{E64F8A40-6039-4F41-A8BC-3B2E7FEE22A4}" destId="{89FBA4ED-BBF1-42AE-988E-EC97EB2C1902}" srcOrd="2" destOrd="0" parTransId="{61810FFE-2EF0-4680-B8BE-155AB63636C2}" sibTransId="{77458A05-F0B0-4604-8B21-A30C1AF3F39C}"/>
    <dgm:cxn modelId="{0BC4E773-F714-44D4-AD65-534F8547771D}" type="presOf" srcId="{ADF16117-BCBB-49DB-8539-4536FE1B712B}" destId="{B123E6F9-CA19-41EF-80D0-CDF57EA2AB5C}" srcOrd="0" destOrd="0" presId="urn:microsoft.com/office/officeart/2005/8/layout/vList2"/>
    <dgm:cxn modelId="{4EB6380F-49DA-40F5-AB9F-B12D05D43445}" type="presOf" srcId="{D8F3B4E2-9D12-4E62-B4EF-15678F057792}" destId="{FECAB7AB-33EF-4837-906C-1963EB2CFA24}" srcOrd="0" destOrd="0" presId="urn:microsoft.com/office/officeart/2005/8/layout/vList2"/>
    <dgm:cxn modelId="{22C82C84-E79E-459E-9D9C-067D73D0D16F}" srcId="{E64F8A40-6039-4F41-A8BC-3B2E7FEE22A4}" destId="{ADF16117-BCBB-49DB-8539-4536FE1B712B}" srcOrd="1" destOrd="0" parTransId="{3318D9FE-3EEE-450D-88C8-C22E59B84874}" sibTransId="{3EFB43B3-2801-4C98-BB9E-2DA5A1458A3B}"/>
    <dgm:cxn modelId="{AF21B896-3483-40CC-9444-0CB49FFA7519}" type="presOf" srcId="{89FBA4ED-BBF1-42AE-988E-EC97EB2C1902}" destId="{6BB996B7-91A9-4CC4-9361-CA1C9C721F25}" srcOrd="0" destOrd="0" presId="urn:microsoft.com/office/officeart/2005/8/layout/vList2"/>
    <dgm:cxn modelId="{6E3456B7-88C7-4EDF-8052-513B6B4D85E9}" srcId="{E64F8A40-6039-4F41-A8BC-3B2E7FEE22A4}" destId="{0069C35F-0496-4762-938D-F82A8D7C9D29}" srcOrd="3" destOrd="0" parTransId="{6C78EBF9-7B96-4E4E-82E5-521FA3CCC1B7}" sibTransId="{0B224018-0819-4D8E-B9FA-845769E39A0A}"/>
    <dgm:cxn modelId="{544EB1BB-667A-4A30-A73F-B2776493BB87}" type="presOf" srcId="{0069C35F-0496-4762-938D-F82A8D7C9D29}" destId="{3E10CA09-CE12-4E5E-8C34-044B90B870EE}" srcOrd="0" destOrd="0" presId="urn:microsoft.com/office/officeart/2005/8/layout/vList2"/>
    <dgm:cxn modelId="{7264C752-939C-4A0B-8A67-9BD9C68E39AD}" type="presOf" srcId="{2FA319F1-E455-4A1F-A359-97948F227CFA}" destId="{9A25C069-82FC-42B5-8483-0F2A72AF2FDE}" srcOrd="0" destOrd="0" presId="urn:microsoft.com/office/officeart/2005/8/layout/vList2"/>
    <dgm:cxn modelId="{6C702409-21F8-467B-A062-49AB0B97E3C5}" srcId="{E64F8A40-6039-4F41-A8BC-3B2E7FEE22A4}" destId="{2FA319F1-E455-4A1F-A359-97948F227CFA}" srcOrd="4" destOrd="0" parTransId="{ADDD844C-B7CB-4176-B917-CEF78A212CCB}" sibTransId="{21D35957-9D1E-40C5-AFD0-5E5F827D5435}"/>
    <dgm:cxn modelId="{36799C7D-2261-40B6-9066-CBB854D3DCC1}" type="presOf" srcId="{E64F8A40-6039-4F41-A8BC-3B2E7FEE22A4}" destId="{BC4D3781-B3AE-47E6-BB55-9ED764EE28CE}" srcOrd="0" destOrd="0" presId="urn:microsoft.com/office/officeart/2005/8/layout/vList2"/>
    <dgm:cxn modelId="{76FCDEFF-1812-453E-A0CF-6842108CCBB3}" type="presParOf" srcId="{BC4D3781-B3AE-47E6-BB55-9ED764EE28CE}" destId="{FECAB7AB-33EF-4837-906C-1963EB2CFA24}" srcOrd="0" destOrd="0" presId="urn:microsoft.com/office/officeart/2005/8/layout/vList2"/>
    <dgm:cxn modelId="{7F9F2294-A85E-4F22-A9A9-CD14871198D2}" type="presParOf" srcId="{BC4D3781-B3AE-47E6-BB55-9ED764EE28CE}" destId="{A1AF6EDB-AB06-4A6B-98C7-E94E5CF41867}" srcOrd="1" destOrd="0" presId="urn:microsoft.com/office/officeart/2005/8/layout/vList2"/>
    <dgm:cxn modelId="{4BC16F82-48D2-42C0-834E-66D5E6535983}" type="presParOf" srcId="{BC4D3781-B3AE-47E6-BB55-9ED764EE28CE}" destId="{B123E6F9-CA19-41EF-80D0-CDF57EA2AB5C}" srcOrd="2" destOrd="0" presId="urn:microsoft.com/office/officeart/2005/8/layout/vList2"/>
    <dgm:cxn modelId="{716E5B9F-3A72-44F3-9601-70B36B6F7947}" type="presParOf" srcId="{BC4D3781-B3AE-47E6-BB55-9ED764EE28CE}" destId="{354C402F-76DB-417F-87C2-39E64BB1170D}" srcOrd="3" destOrd="0" presId="urn:microsoft.com/office/officeart/2005/8/layout/vList2"/>
    <dgm:cxn modelId="{5DA3AB05-07AE-4EB5-BF54-5D39692D6195}" type="presParOf" srcId="{BC4D3781-B3AE-47E6-BB55-9ED764EE28CE}" destId="{6BB996B7-91A9-4CC4-9361-CA1C9C721F25}" srcOrd="4" destOrd="0" presId="urn:microsoft.com/office/officeart/2005/8/layout/vList2"/>
    <dgm:cxn modelId="{B72F9B31-8D6D-4837-8DC0-5FB7B1977C9C}" type="presParOf" srcId="{BC4D3781-B3AE-47E6-BB55-9ED764EE28CE}" destId="{FAFF9748-B57C-4D28-A3A3-A69BE04C5FFA}" srcOrd="5" destOrd="0" presId="urn:microsoft.com/office/officeart/2005/8/layout/vList2"/>
    <dgm:cxn modelId="{500C9924-E04D-4F8E-B993-32708133332F}" type="presParOf" srcId="{BC4D3781-B3AE-47E6-BB55-9ED764EE28CE}" destId="{3E10CA09-CE12-4E5E-8C34-044B90B870EE}" srcOrd="6" destOrd="0" presId="urn:microsoft.com/office/officeart/2005/8/layout/vList2"/>
    <dgm:cxn modelId="{44A272C5-2F9B-440D-B71F-55177D130F64}" type="presParOf" srcId="{BC4D3781-B3AE-47E6-BB55-9ED764EE28CE}" destId="{CBE57152-D6F7-425E-B28B-E3761B90B9BF}" srcOrd="7" destOrd="0" presId="urn:microsoft.com/office/officeart/2005/8/layout/vList2"/>
    <dgm:cxn modelId="{90124DE6-2033-42A7-8EA2-F5F2949A2AF7}" type="presParOf" srcId="{BC4D3781-B3AE-47E6-BB55-9ED764EE28CE}" destId="{9A25C069-82FC-42B5-8483-0F2A72AF2FDE}"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46D386-6BB9-46FA-9D17-6474ED2EA35C}">
      <dsp:nvSpPr>
        <dsp:cNvPr id="0" name=""/>
        <dsp:cNvSpPr/>
      </dsp:nvSpPr>
      <dsp:spPr>
        <a:xfrm>
          <a:off x="1923626" y="1888"/>
          <a:ext cx="7694506" cy="978398"/>
        </a:xfrm>
        <a:prstGeom prst="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295" tIns="248513" rIns="149295" bIns="248513" numCol="1" spcCol="1270" anchor="ctr" anchorCtr="0">
          <a:noAutofit/>
        </a:bodyPr>
        <a:lstStyle/>
        <a:p>
          <a:pPr lvl="0" algn="l" defTabSz="800100" rtl="0">
            <a:lnSpc>
              <a:spcPct val="90000"/>
            </a:lnSpc>
            <a:spcBef>
              <a:spcPct val="0"/>
            </a:spcBef>
            <a:spcAft>
              <a:spcPct val="35000"/>
            </a:spcAft>
          </a:pPr>
          <a:r>
            <a:rPr lang="en-US" sz="1800" kern="1200">
              <a:latin typeface="Trebuchet MS" panose="020B0603020202020204"/>
            </a:rPr>
            <a:t>Unmet literacy, numeracy, &amp; digital literacy needs and competencies</a:t>
          </a:r>
        </a:p>
      </dsp:txBody>
      <dsp:txXfrm>
        <a:off x="1923626" y="1888"/>
        <a:ext cx="7694506" cy="978398"/>
      </dsp:txXfrm>
    </dsp:sp>
    <dsp:sp modelId="{2B65D6BC-C429-47A6-9D64-995595DFFB8C}">
      <dsp:nvSpPr>
        <dsp:cNvPr id="0" name=""/>
        <dsp:cNvSpPr/>
      </dsp:nvSpPr>
      <dsp:spPr>
        <a:xfrm>
          <a:off x="0" y="1888"/>
          <a:ext cx="1923626" cy="978398"/>
        </a:xfrm>
        <a:prstGeom prst="rect">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792" tIns="96644" rIns="101792" bIns="96644" numCol="1" spcCol="1270" anchor="ctr" anchorCtr="0">
          <a:noAutofit/>
        </a:bodyPr>
        <a:lstStyle/>
        <a:p>
          <a:pPr lvl="0" algn="ctr" defTabSz="1022350">
            <a:lnSpc>
              <a:spcPct val="90000"/>
            </a:lnSpc>
            <a:spcBef>
              <a:spcPct val="0"/>
            </a:spcBef>
            <a:spcAft>
              <a:spcPct val="35000"/>
            </a:spcAft>
          </a:pPr>
          <a:r>
            <a:rPr lang="en-US" sz="2300" kern="1200"/>
            <a:t>Recognise</a:t>
          </a:r>
          <a:endParaRPr lang="en-US" sz="2300" kern="1200">
            <a:latin typeface="Trebuchet MS" panose="020B0603020202020204"/>
          </a:endParaRPr>
        </a:p>
      </dsp:txBody>
      <dsp:txXfrm>
        <a:off x="0" y="1888"/>
        <a:ext cx="1923626" cy="978398"/>
      </dsp:txXfrm>
    </dsp:sp>
    <dsp:sp modelId="{658C7D36-279D-402E-A203-D85BCB2DCDD0}">
      <dsp:nvSpPr>
        <dsp:cNvPr id="0" name=""/>
        <dsp:cNvSpPr/>
      </dsp:nvSpPr>
      <dsp:spPr>
        <a:xfrm>
          <a:off x="1923626" y="1038990"/>
          <a:ext cx="7694506" cy="978398"/>
        </a:xfrm>
        <a:prstGeom prst="rect">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295" tIns="248513" rIns="149295" bIns="248513" numCol="1" spcCol="1270" anchor="ctr" anchorCtr="0">
          <a:noAutofit/>
        </a:bodyPr>
        <a:lstStyle/>
        <a:p>
          <a:pPr lvl="0" algn="l" defTabSz="800100">
            <a:lnSpc>
              <a:spcPct val="90000"/>
            </a:lnSpc>
            <a:spcBef>
              <a:spcPct val="0"/>
            </a:spcBef>
            <a:spcAft>
              <a:spcPct val="35000"/>
            </a:spcAft>
          </a:pPr>
          <a:r>
            <a:rPr lang="en-US" sz="1800" kern="1200">
              <a:latin typeface="Trebuchet MS" panose="020B0603020202020204"/>
            </a:rPr>
            <a:t>Talk about literacy</a:t>
          </a:r>
          <a:endParaRPr lang="en-US" sz="1800" kern="1200"/>
        </a:p>
      </dsp:txBody>
      <dsp:txXfrm>
        <a:off x="1923626" y="1038990"/>
        <a:ext cx="7694506" cy="978398"/>
      </dsp:txXfrm>
    </dsp:sp>
    <dsp:sp modelId="{00A2E6B2-56C3-4FCC-9618-792313B487E2}">
      <dsp:nvSpPr>
        <dsp:cNvPr id="0" name=""/>
        <dsp:cNvSpPr/>
      </dsp:nvSpPr>
      <dsp:spPr>
        <a:xfrm>
          <a:off x="0" y="1038990"/>
          <a:ext cx="1923626" cy="978398"/>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792" tIns="96644" rIns="101792" bIns="96644" numCol="1" spcCol="1270" anchor="ctr" anchorCtr="0">
          <a:noAutofit/>
        </a:bodyPr>
        <a:lstStyle/>
        <a:p>
          <a:pPr lvl="0" algn="ctr" defTabSz="1022350" rtl="0">
            <a:lnSpc>
              <a:spcPct val="90000"/>
            </a:lnSpc>
            <a:spcBef>
              <a:spcPct val="0"/>
            </a:spcBef>
            <a:spcAft>
              <a:spcPct val="35000"/>
            </a:spcAft>
          </a:pPr>
          <a:r>
            <a:rPr lang="en-US" sz="2300" kern="1200">
              <a:latin typeface="Trebuchet MS" panose="020B0603020202020204"/>
            </a:rPr>
            <a:t>How to</a:t>
          </a:r>
        </a:p>
      </dsp:txBody>
      <dsp:txXfrm>
        <a:off x="0" y="1038990"/>
        <a:ext cx="1923626" cy="978398"/>
      </dsp:txXfrm>
    </dsp:sp>
    <dsp:sp modelId="{8980EEE9-C121-43F2-BD75-07F09C72847A}">
      <dsp:nvSpPr>
        <dsp:cNvPr id="0" name=""/>
        <dsp:cNvSpPr/>
      </dsp:nvSpPr>
      <dsp:spPr>
        <a:xfrm>
          <a:off x="1923626" y="2076092"/>
          <a:ext cx="7694506" cy="978398"/>
        </a:xfrm>
        <a:prstGeom prst="rect">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295" tIns="248513" rIns="149295" bIns="248513" numCol="1" spcCol="1270" anchor="ctr" anchorCtr="0">
          <a:noAutofit/>
        </a:bodyPr>
        <a:lstStyle/>
        <a:p>
          <a:pPr lvl="0" algn="l" defTabSz="800100" rtl="0">
            <a:lnSpc>
              <a:spcPct val="90000"/>
            </a:lnSpc>
            <a:spcBef>
              <a:spcPct val="0"/>
            </a:spcBef>
            <a:spcAft>
              <a:spcPct val="35000"/>
            </a:spcAft>
          </a:pPr>
          <a:r>
            <a:rPr lang="en-US" sz="1800" kern="1200">
              <a:latin typeface="Trebuchet MS" panose="020B0603020202020204"/>
            </a:rPr>
            <a:t>A literacy-friendly environment</a:t>
          </a:r>
        </a:p>
      </dsp:txBody>
      <dsp:txXfrm>
        <a:off x="1923626" y="2076092"/>
        <a:ext cx="7694506" cy="978398"/>
      </dsp:txXfrm>
    </dsp:sp>
    <dsp:sp modelId="{1F5E531D-2703-4FB7-9670-8DD9E3C2ED4E}">
      <dsp:nvSpPr>
        <dsp:cNvPr id="0" name=""/>
        <dsp:cNvSpPr/>
      </dsp:nvSpPr>
      <dsp:spPr>
        <a:xfrm>
          <a:off x="0" y="2076092"/>
          <a:ext cx="1923626" cy="978398"/>
        </a:xfrm>
        <a:prstGeom prst="rect">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792" tIns="96644" rIns="101792" bIns="96644" numCol="1" spcCol="1270" anchor="ctr" anchorCtr="0">
          <a:noAutofit/>
        </a:bodyPr>
        <a:lstStyle/>
        <a:p>
          <a:pPr lvl="0" algn="ctr" defTabSz="1022350">
            <a:lnSpc>
              <a:spcPct val="90000"/>
            </a:lnSpc>
            <a:spcBef>
              <a:spcPct val="0"/>
            </a:spcBef>
            <a:spcAft>
              <a:spcPct val="35000"/>
            </a:spcAft>
          </a:pPr>
          <a:r>
            <a:rPr lang="en-US" sz="2300" kern="1200">
              <a:latin typeface="Trebuchet MS" panose="020B0603020202020204"/>
            </a:rPr>
            <a:t>Create</a:t>
          </a:r>
        </a:p>
      </dsp:txBody>
      <dsp:txXfrm>
        <a:off x="0" y="2076092"/>
        <a:ext cx="1923626" cy="978398"/>
      </dsp:txXfrm>
    </dsp:sp>
    <dsp:sp modelId="{B635F2CF-3C50-4702-85C9-B65275281283}">
      <dsp:nvSpPr>
        <dsp:cNvPr id="0" name=""/>
        <dsp:cNvSpPr/>
      </dsp:nvSpPr>
      <dsp:spPr>
        <a:xfrm>
          <a:off x="1923626" y="3113194"/>
          <a:ext cx="7694506" cy="978398"/>
        </a:xfrm>
        <a:prstGeom prst="rect">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295" tIns="248513" rIns="149295" bIns="248513" numCol="1" spcCol="1270" anchor="ctr" anchorCtr="0">
          <a:noAutofit/>
        </a:bodyPr>
        <a:lstStyle/>
        <a:p>
          <a:pPr lvl="0" algn="l" defTabSz="800100">
            <a:lnSpc>
              <a:spcPct val="90000"/>
            </a:lnSpc>
            <a:spcBef>
              <a:spcPct val="0"/>
            </a:spcBef>
            <a:spcAft>
              <a:spcPct val="35000"/>
            </a:spcAft>
          </a:pPr>
          <a:r>
            <a:rPr lang="en-US" sz="1800" kern="1200">
              <a:latin typeface="Trebuchet MS" panose="020B0603020202020204"/>
            </a:rPr>
            <a:t>Questions to ask</a:t>
          </a:r>
          <a:endParaRPr lang="en-US" sz="1800" kern="1200"/>
        </a:p>
      </dsp:txBody>
      <dsp:txXfrm>
        <a:off x="1923626" y="3113194"/>
        <a:ext cx="7694506" cy="978398"/>
      </dsp:txXfrm>
    </dsp:sp>
    <dsp:sp modelId="{6C8F77D0-A81A-4217-BA1C-DE798F6C1EEC}">
      <dsp:nvSpPr>
        <dsp:cNvPr id="0" name=""/>
        <dsp:cNvSpPr/>
      </dsp:nvSpPr>
      <dsp:spPr>
        <a:xfrm>
          <a:off x="0" y="3113194"/>
          <a:ext cx="1923626" cy="978398"/>
        </a:xfrm>
        <a:prstGeom prst="rect">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792" tIns="96644" rIns="101792" bIns="96644" numCol="1" spcCol="1270" anchor="ctr" anchorCtr="0">
          <a:noAutofit/>
        </a:bodyPr>
        <a:lstStyle/>
        <a:p>
          <a:pPr lvl="0" algn="ctr" defTabSz="1022350" rtl="0">
            <a:lnSpc>
              <a:spcPct val="90000"/>
            </a:lnSpc>
            <a:spcBef>
              <a:spcPct val="0"/>
            </a:spcBef>
            <a:spcAft>
              <a:spcPct val="35000"/>
            </a:spcAft>
          </a:pPr>
          <a:r>
            <a:rPr lang="en-US" sz="2300" kern="1200">
              <a:latin typeface="Trebuchet MS" panose="020B0603020202020204"/>
            </a:rPr>
            <a:t>Useful </a:t>
          </a:r>
        </a:p>
      </dsp:txBody>
      <dsp:txXfrm>
        <a:off x="0" y="3113194"/>
        <a:ext cx="1923626" cy="9783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1D5F57-BF8F-4779-AD5D-58B2A27A54DA}">
      <dsp:nvSpPr>
        <dsp:cNvPr id="0" name=""/>
        <dsp:cNvSpPr/>
      </dsp:nvSpPr>
      <dsp:spPr>
        <a:xfrm>
          <a:off x="2910" y="795178"/>
          <a:ext cx="2309053" cy="138543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a:latin typeface="Trebuchet MS" panose="020B0603020202020204"/>
            </a:rPr>
            <a:t>Excuses for not writing</a:t>
          </a:r>
          <a:endParaRPr lang="en-US" sz="2200" kern="1200"/>
        </a:p>
      </dsp:txBody>
      <dsp:txXfrm>
        <a:off x="2910" y="795178"/>
        <a:ext cx="2309053" cy="1385432"/>
      </dsp:txXfrm>
    </dsp:sp>
    <dsp:sp modelId="{4DE33ADB-FFA6-4947-9ACE-B2E8EC08DCFE}">
      <dsp:nvSpPr>
        <dsp:cNvPr id="0" name=""/>
        <dsp:cNvSpPr/>
      </dsp:nvSpPr>
      <dsp:spPr>
        <a:xfrm>
          <a:off x="2542869" y="795178"/>
          <a:ext cx="2309053" cy="1385432"/>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a:latin typeface="Trebuchet MS" panose="020B0603020202020204"/>
            </a:rPr>
            <a:t>Reluctance to fill out form</a:t>
          </a:r>
          <a:endParaRPr lang="en-US" sz="2200" kern="1200"/>
        </a:p>
      </dsp:txBody>
      <dsp:txXfrm>
        <a:off x="2542869" y="795178"/>
        <a:ext cx="2309053" cy="1385432"/>
      </dsp:txXfrm>
    </dsp:sp>
    <dsp:sp modelId="{E20F638D-ECEC-48D1-8B75-3A679A3CE82D}">
      <dsp:nvSpPr>
        <dsp:cNvPr id="0" name=""/>
        <dsp:cNvSpPr/>
      </dsp:nvSpPr>
      <dsp:spPr>
        <a:xfrm>
          <a:off x="5082828" y="795178"/>
          <a:ext cx="2309053" cy="1385432"/>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a:latin typeface="Trebuchet MS" panose="020B0603020202020204"/>
            </a:rPr>
            <a:t>Writing process </a:t>
          </a:r>
          <a:r>
            <a:rPr lang="en-GB" sz="2200" kern="1200">
              <a:latin typeface="Trebuchet MS" panose="020B0603020202020204"/>
            </a:rPr>
            <a:t>laboured</a:t>
          </a:r>
          <a:r>
            <a:rPr lang="en-US" sz="2200" kern="1200">
              <a:latin typeface="Trebuchet MS" panose="020B0603020202020204"/>
            </a:rPr>
            <a:t> and slow</a:t>
          </a:r>
          <a:endParaRPr lang="en-US" sz="2200" kern="1200"/>
        </a:p>
      </dsp:txBody>
      <dsp:txXfrm>
        <a:off x="5082828" y="795178"/>
        <a:ext cx="2309053" cy="1385432"/>
      </dsp:txXfrm>
    </dsp:sp>
    <dsp:sp modelId="{A8132BB0-8290-4E4F-800E-07641CBB8113}">
      <dsp:nvSpPr>
        <dsp:cNvPr id="0" name=""/>
        <dsp:cNvSpPr/>
      </dsp:nvSpPr>
      <dsp:spPr>
        <a:xfrm>
          <a:off x="7622787" y="795178"/>
          <a:ext cx="2309053" cy="1385432"/>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a:latin typeface="Trebuchet MS" panose="020B0603020202020204"/>
            </a:rPr>
            <a:t>Poor punctuation and/or structure and/or syntax</a:t>
          </a:r>
          <a:endParaRPr lang="en-US" sz="2200" kern="1200"/>
        </a:p>
      </dsp:txBody>
      <dsp:txXfrm>
        <a:off x="7622787" y="795178"/>
        <a:ext cx="2309053" cy="1385432"/>
      </dsp:txXfrm>
    </dsp:sp>
    <dsp:sp modelId="{159C0D18-C176-4691-B519-80200530F8B5}">
      <dsp:nvSpPr>
        <dsp:cNvPr id="0" name=""/>
        <dsp:cNvSpPr/>
      </dsp:nvSpPr>
      <dsp:spPr>
        <a:xfrm>
          <a:off x="2910" y="2411516"/>
          <a:ext cx="2309053" cy="1385432"/>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a:latin typeface="Trebuchet MS" panose="020B0603020202020204"/>
            </a:rPr>
            <a:t>Incorrect spelling</a:t>
          </a:r>
          <a:endParaRPr lang="en-US" sz="2200" kern="1200"/>
        </a:p>
      </dsp:txBody>
      <dsp:txXfrm>
        <a:off x="2910" y="2411516"/>
        <a:ext cx="2309053" cy="1385432"/>
      </dsp:txXfrm>
    </dsp:sp>
    <dsp:sp modelId="{BC4504BA-D3ED-4D6C-8420-0F24AC9D67A4}">
      <dsp:nvSpPr>
        <dsp:cNvPr id="0" name=""/>
        <dsp:cNvSpPr/>
      </dsp:nvSpPr>
      <dsp:spPr>
        <a:xfrm>
          <a:off x="2542869" y="2411516"/>
          <a:ext cx="2309053" cy="138543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a:latin typeface="Trebuchet MS" panose="020B0603020202020204"/>
            </a:rPr>
            <a:t>Use of either all lowercase or all uppercase letters</a:t>
          </a:r>
        </a:p>
      </dsp:txBody>
      <dsp:txXfrm>
        <a:off x="2542869" y="2411516"/>
        <a:ext cx="2309053" cy="1385432"/>
      </dsp:txXfrm>
    </dsp:sp>
    <dsp:sp modelId="{6FFBF67D-63B0-4939-90ED-F5CC4129EC7A}">
      <dsp:nvSpPr>
        <dsp:cNvPr id="0" name=""/>
        <dsp:cNvSpPr/>
      </dsp:nvSpPr>
      <dsp:spPr>
        <a:xfrm>
          <a:off x="5082828" y="2411516"/>
          <a:ext cx="2309053" cy="1385432"/>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a:latin typeface="Trebuchet MS" panose="020B0603020202020204"/>
            </a:rPr>
            <a:t>Watch the body language</a:t>
          </a:r>
        </a:p>
      </dsp:txBody>
      <dsp:txXfrm>
        <a:off x="5082828" y="2411516"/>
        <a:ext cx="2309053" cy="1385432"/>
      </dsp:txXfrm>
    </dsp:sp>
    <dsp:sp modelId="{248E334F-0095-4B73-8024-0B8DEEA1FD18}">
      <dsp:nvSpPr>
        <dsp:cNvPr id="0" name=""/>
        <dsp:cNvSpPr/>
      </dsp:nvSpPr>
      <dsp:spPr>
        <a:xfrm>
          <a:off x="7622787" y="2411516"/>
          <a:ext cx="2309053" cy="1385432"/>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a:latin typeface="Trebuchet MS" panose="020B0603020202020204"/>
            </a:rPr>
            <a:t>May be getting a lot of invisible external support</a:t>
          </a:r>
        </a:p>
      </dsp:txBody>
      <dsp:txXfrm>
        <a:off x="7622787" y="2411516"/>
        <a:ext cx="2309053" cy="13854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48ABEF-EDB7-44D3-9F20-07D552E1137C}">
      <dsp:nvSpPr>
        <dsp:cNvPr id="0" name=""/>
        <dsp:cNvSpPr/>
      </dsp:nvSpPr>
      <dsp:spPr>
        <a:xfrm>
          <a:off x="0" y="565696"/>
          <a:ext cx="2647838" cy="1588703"/>
        </a:xfrm>
        <a:prstGeom prst="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a:latin typeface="Trebuchet MS" panose="020B0603020202020204"/>
            </a:rPr>
            <a:t>General mistrust of technology</a:t>
          </a:r>
          <a:endParaRPr lang="en-US" sz="2400" kern="1200"/>
        </a:p>
      </dsp:txBody>
      <dsp:txXfrm>
        <a:off x="0" y="565696"/>
        <a:ext cx="2647838" cy="1588703"/>
      </dsp:txXfrm>
    </dsp:sp>
    <dsp:sp modelId="{DA312C0B-71A0-4E45-9AEE-12EA8242840F}">
      <dsp:nvSpPr>
        <dsp:cNvPr id="0" name=""/>
        <dsp:cNvSpPr/>
      </dsp:nvSpPr>
      <dsp:spPr>
        <a:xfrm>
          <a:off x="2912622" y="565696"/>
          <a:ext cx="2647838" cy="1588703"/>
        </a:xfrm>
        <a:prstGeom prst="rect">
          <a:avLst/>
        </a:prstGeom>
        <a:solidFill>
          <a:schemeClr val="accent3">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a:latin typeface="Trebuchet MS" panose="020B0603020202020204"/>
            </a:rPr>
            <a:t>"My computer / </a:t>
          </a:r>
          <a:r>
            <a:rPr lang="en-US" sz="2400" kern="1200" err="1">
              <a:latin typeface="Trebuchet MS" panose="020B0603020202020204"/>
            </a:rPr>
            <a:t>wifi</a:t>
          </a:r>
          <a:r>
            <a:rPr lang="en-US" sz="2400" kern="1200">
              <a:latin typeface="Trebuchet MS" panose="020B0603020202020204"/>
            </a:rPr>
            <a:t> is not working"</a:t>
          </a:r>
          <a:endParaRPr lang="en-US" sz="2400" kern="1200"/>
        </a:p>
      </dsp:txBody>
      <dsp:txXfrm>
        <a:off x="2912622" y="565696"/>
        <a:ext cx="2647838" cy="1588703"/>
      </dsp:txXfrm>
    </dsp:sp>
    <dsp:sp modelId="{8EB1C6FF-E0D5-46EC-A851-C45F40F547C4}">
      <dsp:nvSpPr>
        <dsp:cNvPr id="0" name=""/>
        <dsp:cNvSpPr/>
      </dsp:nvSpPr>
      <dsp:spPr>
        <a:xfrm>
          <a:off x="5825244" y="565696"/>
          <a:ext cx="2647838" cy="1588703"/>
        </a:xfrm>
        <a:prstGeom prst="rect">
          <a:avLst/>
        </a:prstGeom>
        <a:solidFill>
          <a:schemeClr val="accent4">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GB" sz="2400" kern="1200"/>
            <a:t>Can't engage with </a:t>
          </a:r>
          <a:r>
            <a:rPr lang="en-GB" sz="2400" kern="1200">
              <a:latin typeface="Trebuchet MS" panose="020B0603020202020204"/>
            </a:rPr>
            <a:t>online services, welfare, banking, registration, etc.</a:t>
          </a:r>
          <a:endParaRPr lang="en-US" sz="2400" kern="1200"/>
        </a:p>
      </dsp:txBody>
      <dsp:txXfrm>
        <a:off x="5825244" y="565696"/>
        <a:ext cx="2647838" cy="1588703"/>
      </dsp:txXfrm>
    </dsp:sp>
    <dsp:sp modelId="{1CF890F0-60D2-44CE-A9BD-E7382CDAC19B}">
      <dsp:nvSpPr>
        <dsp:cNvPr id="0" name=""/>
        <dsp:cNvSpPr/>
      </dsp:nvSpPr>
      <dsp:spPr>
        <a:xfrm>
          <a:off x="1456311" y="2419183"/>
          <a:ext cx="2647838" cy="1588703"/>
        </a:xfrm>
        <a:prstGeom prst="rect">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GB" sz="2400" kern="1200">
              <a:latin typeface="Trebuchet MS" panose="020B0603020202020204"/>
            </a:rPr>
            <a:t>Won't cope with receiving anything by email</a:t>
          </a:r>
          <a:endParaRPr lang="en-GB" sz="2400" kern="1200"/>
        </a:p>
      </dsp:txBody>
      <dsp:txXfrm>
        <a:off x="1456311" y="2419183"/>
        <a:ext cx="2647838" cy="1588703"/>
      </dsp:txXfrm>
    </dsp:sp>
    <dsp:sp modelId="{408CD686-AE65-4304-A398-FF866163EC36}">
      <dsp:nvSpPr>
        <dsp:cNvPr id="0" name=""/>
        <dsp:cNvSpPr/>
      </dsp:nvSpPr>
      <dsp:spPr>
        <a:xfrm>
          <a:off x="4368933" y="2419183"/>
          <a:ext cx="2647838" cy="1588703"/>
        </a:xfrm>
        <a:prstGeom prst="rect">
          <a:avLst/>
        </a:prstGeom>
        <a:solidFill>
          <a:schemeClr val="accent6">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GB" sz="2400" kern="1200">
              <a:latin typeface="Trebuchet MS" panose="020B0603020202020204"/>
            </a:rPr>
            <a:t>Confident with smart phone but can't use formal applications</a:t>
          </a:r>
        </a:p>
      </dsp:txBody>
      <dsp:txXfrm>
        <a:off x="4368933" y="2419183"/>
        <a:ext cx="2647838" cy="15887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58AE5-678C-4D32-9C41-4A1D92C92F0F}">
      <dsp:nvSpPr>
        <dsp:cNvPr id="0" name=""/>
        <dsp:cNvSpPr/>
      </dsp:nvSpPr>
      <dsp:spPr>
        <a:xfrm>
          <a:off x="2666396" y="1044630"/>
          <a:ext cx="581459" cy="91440"/>
        </a:xfrm>
        <a:custGeom>
          <a:avLst/>
          <a:gdLst/>
          <a:ahLst/>
          <a:cxnLst/>
          <a:rect l="0" t="0" r="0" b="0"/>
          <a:pathLst>
            <a:path>
              <a:moveTo>
                <a:pt x="0" y="45720"/>
              </a:moveTo>
              <a:lnTo>
                <a:pt x="581459" y="45720"/>
              </a:lnTo>
            </a:path>
          </a:pathLst>
        </a:custGeom>
        <a:noFill/>
        <a:ln w="12700"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41824" y="1087290"/>
        <a:ext cx="30602" cy="6120"/>
      </dsp:txXfrm>
    </dsp:sp>
    <dsp:sp modelId="{C082FAB1-A438-48C8-83B3-012DF65EBCD6}">
      <dsp:nvSpPr>
        <dsp:cNvPr id="0" name=""/>
        <dsp:cNvSpPr/>
      </dsp:nvSpPr>
      <dsp:spPr>
        <a:xfrm>
          <a:off x="7069" y="292012"/>
          <a:ext cx="2661126" cy="1596676"/>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30397" tIns="136875" rIns="130397" bIns="136875" numCol="1" spcCol="1270" anchor="ctr" anchorCtr="0">
          <a:noAutofit/>
        </a:bodyPr>
        <a:lstStyle/>
        <a:p>
          <a:pPr lvl="0" algn="ctr" defTabSz="1155700" rtl="0">
            <a:lnSpc>
              <a:spcPct val="90000"/>
            </a:lnSpc>
            <a:spcBef>
              <a:spcPct val="0"/>
            </a:spcBef>
            <a:spcAft>
              <a:spcPct val="35000"/>
            </a:spcAft>
          </a:pPr>
          <a:r>
            <a:rPr lang="en-US" sz="2600" kern="1200">
              <a:latin typeface="Trebuchet MS" panose="020B0603020202020204"/>
            </a:rPr>
            <a:t>Do a skills check - don't just assume</a:t>
          </a:r>
          <a:endParaRPr lang="en-US" sz="2600" kern="1200"/>
        </a:p>
      </dsp:txBody>
      <dsp:txXfrm>
        <a:off x="7069" y="292012"/>
        <a:ext cx="2661126" cy="1596676"/>
      </dsp:txXfrm>
    </dsp:sp>
    <dsp:sp modelId="{2F8F1F84-C77F-4198-9683-A5F897488F7B}">
      <dsp:nvSpPr>
        <dsp:cNvPr id="0" name=""/>
        <dsp:cNvSpPr/>
      </dsp:nvSpPr>
      <dsp:spPr>
        <a:xfrm>
          <a:off x="5939581" y="1044630"/>
          <a:ext cx="581459" cy="91440"/>
        </a:xfrm>
        <a:custGeom>
          <a:avLst/>
          <a:gdLst/>
          <a:ahLst/>
          <a:cxnLst/>
          <a:rect l="0" t="0" r="0" b="0"/>
          <a:pathLst>
            <a:path>
              <a:moveTo>
                <a:pt x="0" y="45720"/>
              </a:moveTo>
              <a:lnTo>
                <a:pt x="581459" y="45720"/>
              </a:lnTo>
            </a:path>
          </a:pathLst>
        </a:custGeom>
        <a:noFill/>
        <a:ln w="12700"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15009" y="1087290"/>
        <a:ext cx="30602" cy="6120"/>
      </dsp:txXfrm>
    </dsp:sp>
    <dsp:sp modelId="{C269A4EC-701F-45ED-AE94-F51E1EC29544}">
      <dsp:nvSpPr>
        <dsp:cNvPr id="0" name=""/>
        <dsp:cNvSpPr/>
      </dsp:nvSpPr>
      <dsp:spPr>
        <a:xfrm>
          <a:off x="3280255" y="292012"/>
          <a:ext cx="2661126" cy="1596676"/>
        </a:xfrm>
        <a:prstGeom prst="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30397" tIns="136875" rIns="130397" bIns="136875" numCol="1" spcCol="1270" anchor="ctr" anchorCtr="0">
          <a:noAutofit/>
        </a:bodyPr>
        <a:lstStyle/>
        <a:p>
          <a:pPr lvl="0" algn="ctr" defTabSz="1155700" rtl="0">
            <a:lnSpc>
              <a:spcPct val="90000"/>
            </a:lnSpc>
            <a:spcBef>
              <a:spcPct val="0"/>
            </a:spcBef>
            <a:spcAft>
              <a:spcPct val="35000"/>
            </a:spcAft>
          </a:pPr>
          <a:r>
            <a:rPr lang="en-US" sz="2600" kern="1200"/>
            <a:t>Use</a:t>
          </a:r>
          <a:r>
            <a:rPr lang="en-US" sz="2600" kern="1200">
              <a:latin typeface="Trebuchet MS" panose="020B0603020202020204"/>
            </a:rPr>
            <a:t> Plain English &amp;</a:t>
          </a:r>
          <a:r>
            <a:rPr lang="en-US" sz="2600" kern="1200">
              <a:latin typeface="Calibri"/>
            </a:rPr>
            <a:t> clarify necessary jargon</a:t>
          </a:r>
          <a:endParaRPr lang="en-US" sz="2600" kern="1200">
            <a:latin typeface="Calibri"/>
            <a:cs typeface="Calibri"/>
          </a:endParaRPr>
        </a:p>
      </dsp:txBody>
      <dsp:txXfrm>
        <a:off x="3280255" y="292012"/>
        <a:ext cx="2661126" cy="1596676"/>
      </dsp:txXfrm>
    </dsp:sp>
    <dsp:sp modelId="{96509799-1184-4EC0-9C32-837339074946}">
      <dsp:nvSpPr>
        <dsp:cNvPr id="0" name=""/>
        <dsp:cNvSpPr/>
      </dsp:nvSpPr>
      <dsp:spPr>
        <a:xfrm>
          <a:off x="1337632" y="1886888"/>
          <a:ext cx="6546371" cy="581459"/>
        </a:xfrm>
        <a:custGeom>
          <a:avLst/>
          <a:gdLst/>
          <a:ahLst/>
          <a:cxnLst/>
          <a:rect l="0" t="0" r="0" b="0"/>
          <a:pathLst>
            <a:path>
              <a:moveTo>
                <a:pt x="6546371" y="0"/>
              </a:moveTo>
              <a:lnTo>
                <a:pt x="6546371" y="307829"/>
              </a:lnTo>
              <a:lnTo>
                <a:pt x="0" y="307829"/>
              </a:lnTo>
              <a:lnTo>
                <a:pt x="0" y="581459"/>
              </a:lnTo>
            </a:path>
          </a:pathLst>
        </a:custGeom>
        <a:noFill/>
        <a:ln w="12700" cap="rnd"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46445" y="2174558"/>
        <a:ext cx="328746" cy="6120"/>
      </dsp:txXfrm>
    </dsp:sp>
    <dsp:sp modelId="{D8DD0519-FE65-4643-A5B8-4BF1B920C58F}">
      <dsp:nvSpPr>
        <dsp:cNvPr id="0" name=""/>
        <dsp:cNvSpPr/>
      </dsp:nvSpPr>
      <dsp:spPr>
        <a:xfrm>
          <a:off x="6553440" y="292012"/>
          <a:ext cx="2661126" cy="1596676"/>
        </a:xfrm>
        <a:prstGeom prst="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30397" tIns="136875" rIns="130397" bIns="136875" numCol="1" spcCol="1270" anchor="ctr" anchorCtr="0">
          <a:noAutofit/>
        </a:bodyPr>
        <a:lstStyle/>
        <a:p>
          <a:pPr lvl="0" algn="ctr" defTabSz="1155700" rtl="0">
            <a:lnSpc>
              <a:spcPct val="90000"/>
            </a:lnSpc>
            <a:spcBef>
              <a:spcPct val="0"/>
            </a:spcBef>
            <a:spcAft>
              <a:spcPct val="35000"/>
            </a:spcAft>
          </a:pPr>
          <a:r>
            <a:rPr lang="en-US" sz="2600" kern="1200">
              <a:latin typeface="Trebuchet MS" panose="020B0603020202020204"/>
            </a:rPr>
            <a:t>Know what supports are available</a:t>
          </a:r>
          <a:endParaRPr lang="en-US" sz="2600" kern="1200"/>
        </a:p>
      </dsp:txBody>
      <dsp:txXfrm>
        <a:off x="6553440" y="292012"/>
        <a:ext cx="2661126" cy="1596676"/>
      </dsp:txXfrm>
    </dsp:sp>
    <dsp:sp modelId="{AAF1CDFA-EA66-4D76-8316-983F3D34EBAD}">
      <dsp:nvSpPr>
        <dsp:cNvPr id="0" name=""/>
        <dsp:cNvSpPr/>
      </dsp:nvSpPr>
      <dsp:spPr>
        <a:xfrm>
          <a:off x="2666396" y="3253366"/>
          <a:ext cx="581459" cy="91440"/>
        </a:xfrm>
        <a:custGeom>
          <a:avLst/>
          <a:gdLst/>
          <a:ahLst/>
          <a:cxnLst/>
          <a:rect l="0" t="0" r="0" b="0"/>
          <a:pathLst>
            <a:path>
              <a:moveTo>
                <a:pt x="0" y="45720"/>
              </a:moveTo>
              <a:lnTo>
                <a:pt x="581459" y="45720"/>
              </a:lnTo>
            </a:path>
          </a:pathLst>
        </a:custGeom>
        <a:noFill/>
        <a:ln w="12700"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41824" y="3296025"/>
        <a:ext cx="30602" cy="6120"/>
      </dsp:txXfrm>
    </dsp:sp>
    <dsp:sp modelId="{85FD402E-B8AB-4ED2-BB66-28132093596E}">
      <dsp:nvSpPr>
        <dsp:cNvPr id="0" name=""/>
        <dsp:cNvSpPr/>
      </dsp:nvSpPr>
      <dsp:spPr>
        <a:xfrm>
          <a:off x="7069" y="2500748"/>
          <a:ext cx="2661126" cy="1596676"/>
        </a:xfrm>
        <a:prstGeom prst="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30397" tIns="136875" rIns="130397" bIns="136875" numCol="1" spcCol="1270" anchor="ctr" anchorCtr="0">
          <a:noAutofit/>
        </a:bodyPr>
        <a:lstStyle/>
        <a:p>
          <a:pPr lvl="0" algn="ctr" defTabSz="1155700" rtl="0">
            <a:lnSpc>
              <a:spcPct val="90000"/>
            </a:lnSpc>
            <a:spcBef>
              <a:spcPct val="0"/>
            </a:spcBef>
            <a:spcAft>
              <a:spcPct val="35000"/>
            </a:spcAft>
          </a:pPr>
          <a:r>
            <a:rPr lang="en-US" sz="2600" kern="1200">
              <a:latin typeface="Calibri"/>
            </a:rPr>
            <a:t>Reassure the person you're happy to help</a:t>
          </a:r>
        </a:p>
      </dsp:txBody>
      <dsp:txXfrm>
        <a:off x="7069" y="2500748"/>
        <a:ext cx="2661126" cy="1596676"/>
      </dsp:txXfrm>
    </dsp:sp>
    <dsp:sp modelId="{D664C1EA-C927-4100-B5BA-3B01AAA02072}">
      <dsp:nvSpPr>
        <dsp:cNvPr id="0" name=""/>
        <dsp:cNvSpPr/>
      </dsp:nvSpPr>
      <dsp:spPr>
        <a:xfrm>
          <a:off x="5939581" y="3253366"/>
          <a:ext cx="581459" cy="91440"/>
        </a:xfrm>
        <a:custGeom>
          <a:avLst/>
          <a:gdLst/>
          <a:ahLst/>
          <a:cxnLst/>
          <a:rect l="0" t="0" r="0" b="0"/>
          <a:pathLst>
            <a:path>
              <a:moveTo>
                <a:pt x="0" y="45720"/>
              </a:moveTo>
              <a:lnTo>
                <a:pt x="581459" y="45720"/>
              </a:lnTo>
            </a:path>
          </a:pathLst>
        </a:custGeom>
        <a:noFill/>
        <a:ln w="12700" cap="rnd"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215009" y="3296025"/>
        <a:ext cx="30602" cy="6120"/>
      </dsp:txXfrm>
    </dsp:sp>
    <dsp:sp modelId="{470F8C6E-8573-40DD-B8CF-707972BA9408}">
      <dsp:nvSpPr>
        <dsp:cNvPr id="0" name=""/>
        <dsp:cNvSpPr/>
      </dsp:nvSpPr>
      <dsp:spPr>
        <a:xfrm>
          <a:off x="3280255" y="2500748"/>
          <a:ext cx="2661126" cy="1596676"/>
        </a:xfrm>
        <a:prstGeom prst="rect">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30397" tIns="136875" rIns="130397" bIns="136875" numCol="1" spcCol="1270" anchor="ctr" anchorCtr="0">
          <a:noAutofit/>
        </a:bodyPr>
        <a:lstStyle/>
        <a:p>
          <a:pPr lvl="0" algn="ctr" defTabSz="1155700" rtl="0">
            <a:lnSpc>
              <a:spcPct val="90000"/>
            </a:lnSpc>
            <a:spcBef>
              <a:spcPct val="0"/>
            </a:spcBef>
            <a:spcAft>
              <a:spcPct val="35000"/>
            </a:spcAft>
          </a:pPr>
          <a:r>
            <a:rPr lang="en-US" sz="2600" kern="1200">
              <a:latin typeface="Calibri"/>
            </a:rPr>
            <a:t>Offer information in more than one format</a:t>
          </a:r>
        </a:p>
      </dsp:txBody>
      <dsp:txXfrm>
        <a:off x="3280255" y="2500748"/>
        <a:ext cx="2661126" cy="1596676"/>
      </dsp:txXfrm>
    </dsp:sp>
    <dsp:sp modelId="{B46D99BB-EEC8-45C1-838E-6902ACF6BB43}">
      <dsp:nvSpPr>
        <dsp:cNvPr id="0" name=""/>
        <dsp:cNvSpPr/>
      </dsp:nvSpPr>
      <dsp:spPr>
        <a:xfrm>
          <a:off x="6553440" y="2500748"/>
          <a:ext cx="2661126" cy="1596676"/>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30397" tIns="136875" rIns="130397" bIns="136875" numCol="1" spcCol="1270" anchor="ctr" anchorCtr="0">
          <a:noAutofit/>
        </a:bodyPr>
        <a:lstStyle/>
        <a:p>
          <a:pPr lvl="0" algn="ctr" defTabSz="1155700" rtl="0">
            <a:lnSpc>
              <a:spcPct val="90000"/>
            </a:lnSpc>
            <a:spcBef>
              <a:spcPct val="0"/>
            </a:spcBef>
            <a:spcAft>
              <a:spcPct val="35000"/>
            </a:spcAft>
          </a:pPr>
          <a:r>
            <a:rPr lang="en-US" sz="2600" kern="1200">
              <a:latin typeface="Calibri"/>
            </a:rPr>
            <a:t>Above all be patient</a:t>
          </a:r>
        </a:p>
      </dsp:txBody>
      <dsp:txXfrm>
        <a:off x="6553440" y="2500748"/>
        <a:ext cx="2661126" cy="15966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57358-DE53-4D5B-A2C5-CEDDFBE9642B}">
      <dsp:nvSpPr>
        <dsp:cNvPr id="0" name=""/>
        <dsp:cNvSpPr/>
      </dsp:nvSpPr>
      <dsp:spPr>
        <a:xfrm>
          <a:off x="2766715" y="1564484"/>
          <a:ext cx="604471" cy="91440"/>
        </a:xfrm>
        <a:custGeom>
          <a:avLst/>
          <a:gdLst/>
          <a:ahLst/>
          <a:cxnLst/>
          <a:rect l="0" t="0" r="0" b="0"/>
          <a:pathLst>
            <a:path>
              <a:moveTo>
                <a:pt x="0" y="45720"/>
              </a:moveTo>
              <a:lnTo>
                <a:pt x="604471" y="45720"/>
              </a:lnTo>
            </a:path>
          </a:pathLst>
        </a:custGeom>
        <a:noFill/>
        <a:ln w="12700" cap="rnd"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53074" y="1607029"/>
        <a:ext cx="31753" cy="6350"/>
      </dsp:txXfrm>
    </dsp:sp>
    <dsp:sp modelId="{315C4A97-CF18-4050-BF13-961D15582500}">
      <dsp:nvSpPr>
        <dsp:cNvPr id="0" name=""/>
        <dsp:cNvSpPr/>
      </dsp:nvSpPr>
      <dsp:spPr>
        <a:xfrm>
          <a:off x="7335" y="781850"/>
          <a:ext cx="2761180" cy="165670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a:latin typeface="Trebuchet MS" panose="020B0603020202020204"/>
            </a:rPr>
            <a:t>Difficult to understand / Information overload</a:t>
          </a:r>
          <a:endParaRPr lang="en-US" sz="2400" kern="1200"/>
        </a:p>
      </dsp:txBody>
      <dsp:txXfrm>
        <a:off x="7335" y="781850"/>
        <a:ext cx="2761180" cy="1656708"/>
      </dsp:txXfrm>
    </dsp:sp>
    <dsp:sp modelId="{6246159E-E4A0-4489-AE07-55C62389752F}">
      <dsp:nvSpPr>
        <dsp:cNvPr id="0" name=""/>
        <dsp:cNvSpPr/>
      </dsp:nvSpPr>
      <dsp:spPr>
        <a:xfrm>
          <a:off x="6162967" y="1564484"/>
          <a:ext cx="604471" cy="91440"/>
        </a:xfrm>
        <a:custGeom>
          <a:avLst/>
          <a:gdLst/>
          <a:ahLst/>
          <a:cxnLst/>
          <a:rect l="0" t="0" r="0" b="0"/>
          <a:pathLst>
            <a:path>
              <a:moveTo>
                <a:pt x="0" y="45720"/>
              </a:moveTo>
              <a:lnTo>
                <a:pt x="604471" y="45720"/>
              </a:lnTo>
            </a:path>
          </a:pathLst>
        </a:custGeom>
        <a:noFill/>
        <a:ln w="12700" cap="rnd"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449326" y="1607029"/>
        <a:ext cx="31753" cy="6350"/>
      </dsp:txXfrm>
    </dsp:sp>
    <dsp:sp modelId="{2CC685C2-AC90-4BF4-9A7B-2C9F54FF0A1B}">
      <dsp:nvSpPr>
        <dsp:cNvPr id="0" name=""/>
        <dsp:cNvSpPr/>
      </dsp:nvSpPr>
      <dsp:spPr>
        <a:xfrm>
          <a:off x="3403586" y="781850"/>
          <a:ext cx="2761180" cy="1656708"/>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a:t>Unfamiliar concepts or subject matter</a:t>
          </a:r>
          <a:endParaRPr lang="en-US" sz="2400" kern="1200">
            <a:latin typeface="Trebuchet MS" panose="020B0603020202020204"/>
          </a:endParaRPr>
        </a:p>
      </dsp:txBody>
      <dsp:txXfrm>
        <a:off x="3403586" y="781850"/>
        <a:ext cx="2761180" cy="1656708"/>
      </dsp:txXfrm>
    </dsp:sp>
    <dsp:sp modelId="{C1907BB5-7D9B-4612-8F1E-C37897A25C5F}">
      <dsp:nvSpPr>
        <dsp:cNvPr id="0" name=""/>
        <dsp:cNvSpPr/>
      </dsp:nvSpPr>
      <dsp:spPr>
        <a:xfrm>
          <a:off x="1387925" y="2436758"/>
          <a:ext cx="6792503" cy="604471"/>
        </a:xfrm>
        <a:custGeom>
          <a:avLst/>
          <a:gdLst/>
          <a:ahLst/>
          <a:cxnLst/>
          <a:rect l="0" t="0" r="0" b="0"/>
          <a:pathLst>
            <a:path>
              <a:moveTo>
                <a:pt x="6792503" y="0"/>
              </a:moveTo>
              <a:lnTo>
                <a:pt x="6792503" y="319335"/>
              </a:lnTo>
              <a:lnTo>
                <a:pt x="0" y="319335"/>
              </a:lnTo>
              <a:lnTo>
                <a:pt x="0" y="604471"/>
              </a:lnTo>
            </a:path>
          </a:pathLst>
        </a:custGeom>
        <a:noFill/>
        <a:ln w="12700" cap="rnd"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13623" y="2735819"/>
        <a:ext cx="341106" cy="6350"/>
      </dsp:txXfrm>
    </dsp:sp>
    <dsp:sp modelId="{7EAF2D02-04ED-47FE-97D1-E1623CF1CDB5}">
      <dsp:nvSpPr>
        <dsp:cNvPr id="0" name=""/>
        <dsp:cNvSpPr/>
      </dsp:nvSpPr>
      <dsp:spPr>
        <a:xfrm>
          <a:off x="6799838" y="781850"/>
          <a:ext cx="2761180" cy="1656708"/>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a:t>Irrelevant information</a:t>
          </a:r>
          <a:endParaRPr lang="en-US" sz="2400" kern="1200">
            <a:latin typeface="Trebuchet MS" panose="020B0603020202020204"/>
          </a:endParaRPr>
        </a:p>
      </dsp:txBody>
      <dsp:txXfrm>
        <a:off x="6799838" y="781850"/>
        <a:ext cx="2761180" cy="1656708"/>
      </dsp:txXfrm>
    </dsp:sp>
    <dsp:sp modelId="{0F810FEC-E621-45A7-97D4-E4280A041835}">
      <dsp:nvSpPr>
        <dsp:cNvPr id="0" name=""/>
        <dsp:cNvSpPr/>
      </dsp:nvSpPr>
      <dsp:spPr>
        <a:xfrm>
          <a:off x="2766715" y="3856264"/>
          <a:ext cx="604471" cy="91440"/>
        </a:xfrm>
        <a:custGeom>
          <a:avLst/>
          <a:gdLst/>
          <a:ahLst/>
          <a:cxnLst/>
          <a:rect l="0" t="0" r="0" b="0"/>
          <a:pathLst>
            <a:path>
              <a:moveTo>
                <a:pt x="0" y="45720"/>
              </a:moveTo>
              <a:lnTo>
                <a:pt x="604471" y="45720"/>
              </a:lnTo>
            </a:path>
          </a:pathLst>
        </a:custGeom>
        <a:noFill/>
        <a:ln w="12700"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053074" y="3898808"/>
        <a:ext cx="31753" cy="6350"/>
      </dsp:txXfrm>
    </dsp:sp>
    <dsp:sp modelId="{EB4D7EB0-6B4E-411E-A730-B67698A9CC0A}">
      <dsp:nvSpPr>
        <dsp:cNvPr id="0" name=""/>
        <dsp:cNvSpPr/>
      </dsp:nvSpPr>
      <dsp:spPr>
        <a:xfrm>
          <a:off x="7335" y="3073630"/>
          <a:ext cx="2761180" cy="1656708"/>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a:latin typeface="Trebuchet MS" panose="020B0603020202020204"/>
            </a:rPr>
            <a:t>Redirecting to online content</a:t>
          </a:r>
          <a:endParaRPr lang="en-US" sz="2400" kern="1200"/>
        </a:p>
      </dsp:txBody>
      <dsp:txXfrm>
        <a:off x="7335" y="3073630"/>
        <a:ext cx="2761180" cy="1656708"/>
      </dsp:txXfrm>
    </dsp:sp>
    <dsp:sp modelId="{86E77F24-A0B2-4A67-A0C7-DD7F5A098702}">
      <dsp:nvSpPr>
        <dsp:cNvPr id="0" name=""/>
        <dsp:cNvSpPr/>
      </dsp:nvSpPr>
      <dsp:spPr>
        <a:xfrm>
          <a:off x="6162967" y="3856264"/>
          <a:ext cx="604471" cy="91440"/>
        </a:xfrm>
        <a:custGeom>
          <a:avLst/>
          <a:gdLst/>
          <a:ahLst/>
          <a:cxnLst/>
          <a:rect l="0" t="0" r="0" b="0"/>
          <a:pathLst>
            <a:path>
              <a:moveTo>
                <a:pt x="0" y="45720"/>
              </a:moveTo>
              <a:lnTo>
                <a:pt x="604471" y="45720"/>
              </a:lnTo>
            </a:path>
          </a:pathLst>
        </a:custGeom>
        <a:noFill/>
        <a:ln w="12700" cap="rnd"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449326" y="3898808"/>
        <a:ext cx="31753" cy="6350"/>
      </dsp:txXfrm>
    </dsp:sp>
    <dsp:sp modelId="{942C842C-A3B2-4707-AF6D-6390F1F5BDA8}">
      <dsp:nvSpPr>
        <dsp:cNvPr id="0" name=""/>
        <dsp:cNvSpPr/>
      </dsp:nvSpPr>
      <dsp:spPr>
        <a:xfrm>
          <a:off x="3403586" y="3073630"/>
          <a:ext cx="2761180" cy="1656708"/>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a:latin typeface="Trebuchet MS" panose="020B0603020202020204"/>
            </a:rPr>
            <a:t>Dismissiveness</a:t>
          </a:r>
        </a:p>
      </dsp:txBody>
      <dsp:txXfrm>
        <a:off x="3403586" y="3073630"/>
        <a:ext cx="2761180" cy="1656708"/>
      </dsp:txXfrm>
    </dsp:sp>
    <dsp:sp modelId="{561FBFBE-0B59-431A-8A76-BBE5E4C08B3A}">
      <dsp:nvSpPr>
        <dsp:cNvPr id="0" name=""/>
        <dsp:cNvSpPr/>
      </dsp:nvSpPr>
      <dsp:spPr>
        <a:xfrm>
          <a:off x="6799838" y="3073630"/>
          <a:ext cx="2761180" cy="165670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en-US" sz="2400" kern="1200">
              <a:latin typeface="Trebuchet MS" panose="020B0603020202020204"/>
            </a:rPr>
            <a:t>Incorrectly directing the person</a:t>
          </a:r>
          <a:endParaRPr lang="en-US" sz="2400" kern="1200"/>
        </a:p>
      </dsp:txBody>
      <dsp:txXfrm>
        <a:off x="6799838" y="3073630"/>
        <a:ext cx="2761180" cy="16567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CAB7AB-33EF-4837-906C-1963EB2CFA24}">
      <dsp:nvSpPr>
        <dsp:cNvPr id="0" name=""/>
        <dsp:cNvSpPr/>
      </dsp:nvSpPr>
      <dsp:spPr>
        <a:xfrm>
          <a:off x="0" y="460770"/>
          <a:ext cx="8714874" cy="639697"/>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a:t>Trust &amp; </a:t>
          </a:r>
          <a:r>
            <a:rPr lang="en-US" sz="2400" kern="1200">
              <a:latin typeface="Trebuchet MS" panose="020B0603020202020204"/>
            </a:rPr>
            <a:t>confidence</a:t>
          </a:r>
          <a:endParaRPr lang="en-US" sz="2400" kern="1200"/>
        </a:p>
      </dsp:txBody>
      <dsp:txXfrm>
        <a:off x="31227" y="491997"/>
        <a:ext cx="8652420" cy="577243"/>
      </dsp:txXfrm>
    </dsp:sp>
    <dsp:sp modelId="{B123E6F9-CA19-41EF-80D0-CDF57EA2AB5C}">
      <dsp:nvSpPr>
        <dsp:cNvPr id="0" name=""/>
        <dsp:cNvSpPr/>
      </dsp:nvSpPr>
      <dsp:spPr>
        <a:xfrm>
          <a:off x="0" y="1178227"/>
          <a:ext cx="8714874" cy="639697"/>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a:t>Equal </a:t>
          </a:r>
          <a:r>
            <a:rPr lang="en-US" sz="2700" kern="1200">
              <a:latin typeface="Trebuchet MS" panose="020B0603020202020204"/>
            </a:rPr>
            <a:t>access</a:t>
          </a:r>
          <a:endParaRPr lang="en-US" sz="2700" kern="1200"/>
        </a:p>
      </dsp:txBody>
      <dsp:txXfrm>
        <a:off x="31227" y="1209454"/>
        <a:ext cx="8652420" cy="577243"/>
      </dsp:txXfrm>
    </dsp:sp>
    <dsp:sp modelId="{6BB996B7-91A9-4CC4-9361-CA1C9C721F25}">
      <dsp:nvSpPr>
        <dsp:cNvPr id="0" name=""/>
        <dsp:cNvSpPr/>
      </dsp:nvSpPr>
      <dsp:spPr>
        <a:xfrm>
          <a:off x="0" y="1895685"/>
          <a:ext cx="8714874" cy="639697"/>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a:t>Increased </a:t>
          </a:r>
          <a:r>
            <a:rPr lang="en-US" sz="2700" kern="1200">
              <a:latin typeface="Trebuchet MS" panose="020B0603020202020204"/>
            </a:rPr>
            <a:t>participation</a:t>
          </a:r>
          <a:endParaRPr lang="en-US" sz="2700" kern="1200"/>
        </a:p>
      </dsp:txBody>
      <dsp:txXfrm>
        <a:off x="31227" y="1926912"/>
        <a:ext cx="8652420" cy="577243"/>
      </dsp:txXfrm>
    </dsp:sp>
    <dsp:sp modelId="{3E10CA09-CE12-4E5E-8C34-044B90B870EE}">
      <dsp:nvSpPr>
        <dsp:cNvPr id="0" name=""/>
        <dsp:cNvSpPr/>
      </dsp:nvSpPr>
      <dsp:spPr>
        <a:xfrm>
          <a:off x="0" y="2613142"/>
          <a:ext cx="8714874" cy="639697"/>
        </a:xfrm>
        <a:prstGeom prst="round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a:t>Good </a:t>
          </a:r>
          <a:r>
            <a:rPr lang="en-US" sz="2700" kern="1200">
              <a:latin typeface="Trebuchet MS" panose="020B0603020202020204"/>
            </a:rPr>
            <a:t>communication &amp; understanding</a:t>
          </a:r>
          <a:endParaRPr lang="en-US" sz="2700" kern="1200"/>
        </a:p>
      </dsp:txBody>
      <dsp:txXfrm>
        <a:off x="31227" y="2644369"/>
        <a:ext cx="8652420" cy="577243"/>
      </dsp:txXfrm>
    </dsp:sp>
    <dsp:sp modelId="{9A25C069-82FC-42B5-8483-0F2A72AF2FDE}">
      <dsp:nvSpPr>
        <dsp:cNvPr id="0" name=""/>
        <dsp:cNvSpPr/>
      </dsp:nvSpPr>
      <dsp:spPr>
        <a:xfrm>
          <a:off x="0" y="3330600"/>
          <a:ext cx="8714874" cy="639697"/>
        </a:xfrm>
        <a:prstGeom prst="round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a:t>Positive impact for person, community &amp; practitioner</a:t>
          </a:r>
          <a:endParaRPr lang="en-GB" sz="2700" kern="1200"/>
        </a:p>
      </dsp:txBody>
      <dsp:txXfrm>
        <a:off x="31227" y="3361827"/>
        <a:ext cx="8652420" cy="577243"/>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16C0C5-E7DB-4967-A382-7EE7B5589A05}" type="datetimeFigureOut">
              <a:rPr lang="en-IE"/>
              <a:t>03/06/2021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741A10-C708-44D5-8C0C-97D12DCE0F8C}" type="slidenum">
              <a:rPr lang="en-IE"/>
              <a:t>‹#›</a:t>
            </a:fld>
            <a:endParaRPr lang="en-US"/>
          </a:p>
        </p:txBody>
      </p:sp>
    </p:spTree>
    <p:extLst>
      <p:ext uri="{BB962C8B-B14F-4D97-AF65-F5344CB8AC3E}">
        <p14:creationId xmlns:p14="http://schemas.microsoft.com/office/powerpoint/2010/main" val="1409788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dirty="0"/>
              <a:t>2 minutes</a:t>
            </a:r>
            <a:endParaRPr lang="en-IE" dirty="0"/>
          </a:p>
          <a:p>
            <a:endParaRPr lang="en-IE" dirty="0"/>
          </a:p>
          <a:p>
            <a:r>
              <a:rPr lang="en-IE" dirty="0"/>
              <a:t>Welcome participants back. </a:t>
            </a:r>
            <a:endParaRPr lang="en-US" dirty="0"/>
          </a:p>
          <a:p>
            <a:endParaRPr lang="en-IE" dirty="0"/>
          </a:p>
          <a:p>
            <a:r>
              <a:rPr lang="en-US" dirty="0"/>
              <a:t>Introduce session 3. In the previous two session, we have looked at some of the theories that are relevant to adult education. We will now begin to broach the broader subject of Literacy Awareness, exploring how we can </a:t>
            </a:r>
            <a:r>
              <a:rPr lang="en-US" dirty="0" err="1"/>
              <a:t>recognise</a:t>
            </a:r>
            <a:r>
              <a:rPr lang="en-US" dirty="0"/>
              <a:t> and address unmet literacy needs and identifying ways in which we can </a:t>
            </a:r>
            <a:r>
              <a:rPr lang="en-US" dirty="0" err="1"/>
              <a:t>destigmatise</a:t>
            </a:r>
            <a:r>
              <a:rPr lang="en-US" dirty="0"/>
              <a:t> the term ''literacy'' for the adult learner.</a:t>
            </a:r>
            <a:endParaRPr lang="en-US" dirty="0">
              <a:cs typeface="Calibri"/>
            </a:endParaRPr>
          </a:p>
          <a:p>
            <a:endParaRPr lang="en-US" dirty="0"/>
          </a:p>
          <a:p>
            <a:r>
              <a:rPr lang="en-US" dirty="0"/>
              <a:t>Before delving into this week's content, we will first take some time to share our experiences and reflections from last week's extension activity.</a:t>
            </a:r>
            <a:endParaRPr lang="en-US" dirty="0">
              <a:cs typeface="Calibri"/>
            </a:endParaRPr>
          </a:p>
        </p:txBody>
      </p:sp>
      <p:sp>
        <p:nvSpPr>
          <p:cNvPr id="4" name="Slide Number Placeholder 3"/>
          <p:cNvSpPr>
            <a:spLocks noGrp="1"/>
          </p:cNvSpPr>
          <p:nvPr>
            <p:ph type="sldNum" sz="quarter" idx="5"/>
          </p:nvPr>
        </p:nvSpPr>
        <p:spPr/>
        <p:txBody>
          <a:bodyPr/>
          <a:lstStyle/>
          <a:p>
            <a:fld id="{5B741A10-C708-44D5-8C0C-97D12DCE0F8C}" type="slidenum">
              <a:rPr lang="en-IE"/>
              <a:t>1</a:t>
            </a:fld>
            <a:endParaRPr lang="en-US"/>
          </a:p>
        </p:txBody>
      </p:sp>
    </p:spTree>
    <p:extLst>
      <p:ext uri="{BB962C8B-B14F-4D97-AF65-F5344CB8AC3E}">
        <p14:creationId xmlns:p14="http://schemas.microsoft.com/office/powerpoint/2010/main" val="2912531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a:t>6 minutes</a:t>
            </a:r>
            <a:endParaRPr lang="en-US"/>
          </a:p>
          <a:p>
            <a:endParaRPr lang="en-US">
              <a:cs typeface="Calibri"/>
            </a:endParaRPr>
          </a:p>
          <a:p>
            <a:r>
              <a:rPr lang="en-US">
                <a:cs typeface="Calibri"/>
              </a:rPr>
              <a:t>It can be difficult to know how to broach the subject of unmet literacy needs with someone that you suspect could benefit from support.</a:t>
            </a:r>
            <a:endParaRPr lang="en-US"/>
          </a:p>
          <a:p>
            <a:endParaRPr lang="en-US">
              <a:cs typeface="Calibri"/>
            </a:endParaRPr>
          </a:p>
          <a:p>
            <a:r>
              <a:rPr lang="en-US">
                <a:cs typeface="Calibri"/>
              </a:rPr>
              <a:t>The conversation often starts with </a:t>
            </a:r>
            <a:r>
              <a:rPr lang="en-US" err="1">
                <a:cs typeface="Calibri"/>
              </a:rPr>
              <a:t>recognising</a:t>
            </a:r>
            <a:r>
              <a:rPr lang="en-US">
                <a:cs typeface="Calibri"/>
              </a:rPr>
              <a:t> a small task that is causing the person difficulty. </a:t>
            </a:r>
          </a:p>
          <a:p>
            <a:endParaRPr lang="en-US">
              <a:cs typeface="Calibri"/>
            </a:endParaRPr>
          </a:p>
          <a:p>
            <a:r>
              <a:rPr lang="en-US">
                <a:cs typeface="Calibri"/>
              </a:rPr>
              <a:t>It can be very overwhelming for the individual if there is an attempt to address all aspects of unmet literacy needs all at the same time. </a:t>
            </a:r>
          </a:p>
          <a:p>
            <a:endParaRPr lang="en-US">
              <a:cs typeface="Calibri"/>
            </a:endParaRPr>
          </a:p>
          <a:p>
            <a:r>
              <a:rPr lang="en-US">
                <a:cs typeface="Calibri"/>
              </a:rPr>
              <a:t>For example, a new student in third level may have had a good deal of support throughout their education to date, but now finds that they are all at sea, with a heavy workload to manage. It is important to be in a position to identify any potential struggle that student may have ahead of them. By the time assignments become due, the literacy requirements and workload my be too extreme for the student to cope with. Meeting with failure early on in an academic </a:t>
            </a:r>
            <a:r>
              <a:rPr lang="en-US" err="1">
                <a:cs typeface="Calibri"/>
              </a:rPr>
              <a:t>programme</a:t>
            </a:r>
            <a:r>
              <a:rPr lang="en-US">
                <a:cs typeface="Calibri"/>
              </a:rPr>
              <a:t> may cause them to drop out and they may never recover the confidence to return to their education in the future. This may apply to purely their formal digital literacy skills.</a:t>
            </a:r>
          </a:p>
          <a:p>
            <a:endParaRPr lang="en-US">
              <a:cs typeface="Calibri"/>
            </a:endParaRPr>
          </a:p>
          <a:p>
            <a:r>
              <a:rPr lang="en-US"/>
              <a:t>Pick only one or two very small aspects to talk about initially.</a:t>
            </a:r>
            <a:r>
              <a:rPr lang="en-US">
                <a:cs typeface="Calibri"/>
              </a:rPr>
              <a:t> Be aware of how you can help and of what supports and pathways exist in your area and community. Staff awareness on literacy support in advance of the academic year commencing and encouraging students to sign up early for support should be </a:t>
            </a:r>
            <a:r>
              <a:rPr lang="en-US" err="1">
                <a:cs typeface="Calibri"/>
              </a:rPr>
              <a:t>normalised</a:t>
            </a:r>
            <a:r>
              <a:rPr lang="en-US">
                <a:cs typeface="Calibri"/>
              </a:rPr>
              <a:t> in the education setting.</a:t>
            </a:r>
            <a:endParaRPr lang="en-US"/>
          </a:p>
        </p:txBody>
      </p:sp>
      <p:sp>
        <p:nvSpPr>
          <p:cNvPr id="4" name="Slide Number Placeholder 3"/>
          <p:cNvSpPr>
            <a:spLocks noGrp="1"/>
          </p:cNvSpPr>
          <p:nvPr>
            <p:ph type="sldNum" sz="quarter" idx="5"/>
          </p:nvPr>
        </p:nvSpPr>
        <p:spPr/>
        <p:txBody>
          <a:bodyPr/>
          <a:lstStyle/>
          <a:p>
            <a:fld id="{5B741A10-C708-44D5-8C0C-97D12DCE0F8C}" type="slidenum">
              <a:rPr lang="en-IE"/>
              <a:t>10</a:t>
            </a:fld>
            <a:endParaRPr lang="en-US"/>
          </a:p>
        </p:txBody>
      </p:sp>
    </p:spTree>
    <p:extLst>
      <p:ext uri="{BB962C8B-B14F-4D97-AF65-F5344CB8AC3E}">
        <p14:creationId xmlns:p14="http://schemas.microsoft.com/office/powerpoint/2010/main" val="693914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a:t>5 minutes</a:t>
            </a:r>
            <a:endParaRPr lang="en-US"/>
          </a:p>
        </p:txBody>
      </p:sp>
      <p:sp>
        <p:nvSpPr>
          <p:cNvPr id="4" name="Slide Number Placeholder 3"/>
          <p:cNvSpPr>
            <a:spLocks noGrp="1"/>
          </p:cNvSpPr>
          <p:nvPr>
            <p:ph type="sldNum" sz="quarter" idx="5"/>
          </p:nvPr>
        </p:nvSpPr>
        <p:spPr/>
        <p:txBody>
          <a:bodyPr/>
          <a:lstStyle/>
          <a:p>
            <a:fld id="{5B741A10-C708-44D5-8C0C-97D12DCE0F8C}" type="slidenum">
              <a:rPr lang="en-IE"/>
              <a:t>11</a:t>
            </a:fld>
            <a:endParaRPr lang="en-US"/>
          </a:p>
        </p:txBody>
      </p:sp>
    </p:spTree>
    <p:extLst>
      <p:ext uri="{BB962C8B-B14F-4D97-AF65-F5344CB8AC3E}">
        <p14:creationId xmlns:p14="http://schemas.microsoft.com/office/powerpoint/2010/main" val="7253674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a:t>8 minutes</a:t>
            </a:r>
            <a:endParaRPr lang="en-US"/>
          </a:p>
          <a:p>
            <a:endParaRPr lang="en-US">
              <a:cs typeface="Calibri"/>
            </a:endParaRPr>
          </a:p>
          <a:p>
            <a:r>
              <a:rPr lang="en-US">
                <a:cs typeface="Calibri"/>
              </a:rPr>
              <a:t>Look at your environment through a literacy lens. How accessible is your environment to someone with unmet literacy needs? Who is the person trying to access your service? For example, is it a student or is it their parent? Consider a parent with unmet literacy needs supporting their child to access a third level course. What environment, either physical or digital would allow that parent to effectively support their child?</a:t>
            </a:r>
          </a:p>
          <a:p>
            <a:endParaRPr lang="en-US">
              <a:cs typeface="Calibri"/>
            </a:endParaRPr>
          </a:p>
          <a:p>
            <a:r>
              <a:rPr lang="en-US">
                <a:cs typeface="Calibri"/>
              </a:rPr>
              <a:t>Is there someone with a good Literacy Awareness at front of house and at the end of a telephone? Speaking with someone face-to-face may be the only way that an individual can effectively engage initially with your service. Will the first staff member that the person meets be able to direct them correctly within your service. For example, if the person attending speaks with a foreign accent, do they immediately get dismissed and told to go to the English Language department regardless of their abilities? How could this be addressed?</a:t>
            </a:r>
          </a:p>
          <a:p>
            <a:endParaRPr lang="en-US">
              <a:cs typeface="Calibri"/>
            </a:endParaRPr>
          </a:p>
          <a:p>
            <a:r>
              <a:rPr lang="en-US">
                <a:cs typeface="Calibri"/>
              </a:rPr>
              <a:t>In terms of Digital Access, is your website mobile responsive, i.e. can be viewed on a mobile device. Most websites nowadays are mobile responsive, but it can be worth double checking how information appears on both mobile and desktop. What is the User Experience like on your website or social media? Is it easy to find a physical address or directions, telephone number, or name for someone that people can contact?  Is it clear, simple and easy to navigate or do you need to create a login? Work on the basis of the three click rule – it should take no more than three clicks to find the information that you need. Is the language and formatting of your digital material clear and easy to make sense of?</a:t>
            </a:r>
          </a:p>
          <a:p>
            <a:endParaRPr lang="en-US">
              <a:cs typeface="Calibri"/>
            </a:endParaRPr>
          </a:p>
          <a:p>
            <a:r>
              <a:rPr lang="en-US">
                <a:cs typeface="Calibri"/>
              </a:rPr>
              <a:t>Are reading materials created using Plain English? Are they visually easy on the eye and simple to decipher? Is the language clear? Is any necessary jargon or vocabulary explained from the outset.</a:t>
            </a:r>
          </a:p>
          <a:p>
            <a:endParaRPr lang="en-US">
              <a:cs typeface="Calibri"/>
            </a:endParaRPr>
          </a:p>
          <a:p>
            <a:r>
              <a:rPr lang="en-US">
                <a:cs typeface="Calibri"/>
              </a:rPr>
              <a:t>Is there a good cohort of staff that have engaged in Literacy Awareness training? This is available through your Adult Literacy Service in your local Education and Training Board. Is the topic of Literacy Accessibility discussed in a positive and progressive way throughout your service? This may happen in the form of discussion around Universal Design for Learning. Bear in mind that in educational settings it may be possible to use myriad alternative means to deliver and receive course work, but this does not negate the need for students to be supported in building good traditional literacy skills.</a:t>
            </a:r>
          </a:p>
          <a:p>
            <a:endParaRPr lang="en-US">
              <a:cs typeface="Calibri"/>
            </a:endParaRPr>
          </a:p>
          <a:p>
            <a:r>
              <a:rPr lang="en-US">
                <a:cs typeface="Calibri"/>
              </a:rPr>
              <a:t>In terms of access and literacy, is there always somebody available to discuss needs and offer effective supports and pathways for individuals? This should not be just one staff member. It should be embedded across your </a:t>
            </a:r>
            <a:r>
              <a:rPr lang="en-US" err="1">
                <a:cs typeface="Calibri"/>
              </a:rPr>
              <a:t>organisation</a:t>
            </a:r>
            <a:r>
              <a:rPr lang="en-US">
                <a:cs typeface="Calibri"/>
              </a:rPr>
              <a:t>.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5B741A10-C708-44D5-8C0C-97D12DCE0F8C}" type="slidenum">
              <a:rPr lang="en-IE"/>
              <a:t>12</a:t>
            </a:fld>
            <a:endParaRPr lang="en-US"/>
          </a:p>
        </p:txBody>
      </p:sp>
    </p:spTree>
    <p:extLst>
      <p:ext uri="{BB962C8B-B14F-4D97-AF65-F5344CB8AC3E}">
        <p14:creationId xmlns:p14="http://schemas.microsoft.com/office/powerpoint/2010/main" val="378455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a:t>7 minutes</a:t>
            </a:r>
            <a:endParaRPr lang="en-US"/>
          </a:p>
          <a:p>
            <a:endParaRPr lang="en-US">
              <a:cs typeface="Calibri"/>
            </a:endParaRPr>
          </a:p>
          <a:p>
            <a:r>
              <a:rPr lang="en-US">
                <a:cs typeface="Calibri"/>
              </a:rPr>
              <a:t>Run an audit of what media and styles of communication you and your participants use. Here are some useful questions to ask of yourself, your participants, and your </a:t>
            </a:r>
            <a:r>
              <a:rPr lang="en-US" err="1">
                <a:cs typeface="Calibri"/>
              </a:rPr>
              <a:t>organisation</a:t>
            </a:r>
            <a:r>
              <a:rPr lang="en-US">
                <a:cs typeface="Calibri"/>
              </a:rPr>
              <a:t>. This list of questions is not exhaustive. There may be other aspects of communication that are not included.</a:t>
            </a:r>
            <a:endParaRPr lang="en-US"/>
          </a:p>
          <a:p>
            <a:endParaRPr lang="en-US">
              <a:cs typeface="Calibri"/>
            </a:endParaRPr>
          </a:p>
          <a:p>
            <a:r>
              <a:rPr lang="en-US" i="1">
                <a:cs typeface="Calibri"/>
              </a:rPr>
              <a:t>How do you communicate?</a:t>
            </a:r>
          </a:p>
          <a:p>
            <a:r>
              <a:rPr lang="en-US">
                <a:cs typeface="Calibri"/>
              </a:rPr>
              <a:t>Consider explaining or clarifying any jargon or vocabulary that you use. </a:t>
            </a:r>
          </a:p>
          <a:p>
            <a:r>
              <a:rPr lang="en-US">
                <a:cs typeface="Calibri"/>
              </a:rPr>
              <a:t>The information that printed material communicates should be instantly and clearly decipherable. Use images to assist. </a:t>
            </a:r>
          </a:p>
          <a:p>
            <a:r>
              <a:rPr lang="en-US">
                <a:cs typeface="Calibri"/>
              </a:rPr>
              <a:t>Similarly, any written content in a letter, text, or email should use Plain English (which we will talk more about next week) and be clearly laid out.</a:t>
            </a:r>
          </a:p>
          <a:p>
            <a:r>
              <a:rPr lang="en-US">
                <a:cs typeface="Calibri"/>
              </a:rPr>
              <a:t>Videos can be a great way to share information. A good example of using videos to communicate important information is on the LCETB Clare Family Learning Project website at </a:t>
            </a:r>
            <a:r>
              <a:rPr lang="en-US"/>
              <a:t>https://familylearning.ie/. They have created very clear information videos for parents about the various milestones in a child´s development. Videos do not necessarily have to be very high quality. Often, a clearly made ¨amateur¨ video can speak more directly to and be more accessible for the viewer.</a:t>
            </a:r>
          </a:p>
          <a:p>
            <a:endParaRPr lang="en-US">
              <a:cs typeface="Calibri"/>
            </a:endParaRPr>
          </a:p>
          <a:p>
            <a:r>
              <a:rPr lang="en-US" i="1">
                <a:cs typeface="Calibri"/>
              </a:rPr>
              <a:t>What access to communication does your participant have?</a:t>
            </a:r>
          </a:p>
          <a:p>
            <a:r>
              <a:rPr lang="en-US">
                <a:cs typeface="Calibri"/>
              </a:rPr>
              <a:t>In asking this, we are thinking about the participant´s physical environment. </a:t>
            </a:r>
          </a:p>
          <a:p>
            <a:r>
              <a:rPr lang="en-US">
                <a:cs typeface="Calibri"/>
              </a:rPr>
              <a:t>If your participant´s home environment is either transient or chaotic, it may be difficult for them to consistently receive post. It is important to sensitively consider and discuss with individuals what access they have to a variety of modes of communication. </a:t>
            </a:r>
            <a:endParaRPr lang="en-US"/>
          </a:p>
          <a:p>
            <a:r>
              <a:rPr lang="en-US">
                <a:cs typeface="Calibri"/>
              </a:rPr>
              <a:t>Consider also whether of not there may be hearing, sight or speech difficulties for the individual.</a:t>
            </a:r>
          </a:p>
          <a:p>
            <a:endParaRPr lang="en-US">
              <a:cs typeface="Calibri"/>
            </a:endParaRPr>
          </a:p>
          <a:p>
            <a:r>
              <a:rPr lang="en-US" i="1">
                <a:cs typeface="Calibri"/>
              </a:rPr>
              <a:t>What types of communication can your participant use?</a:t>
            </a:r>
          </a:p>
          <a:p>
            <a:r>
              <a:rPr lang="en-US">
                <a:cs typeface="Calibri"/>
              </a:rPr>
              <a:t>Aside from access to various modes of communication, it is imperative to understand the capacity of the individual to use those medium that are available to them. </a:t>
            </a:r>
          </a:p>
          <a:p>
            <a:r>
              <a:rPr lang="en-US">
                <a:cs typeface="Calibri"/>
              </a:rPr>
              <a:t>Many people have smartphones that they can only use for voice calls, but cannot </a:t>
            </a:r>
            <a:r>
              <a:rPr lang="en-US" err="1">
                <a:cs typeface="Calibri"/>
              </a:rPr>
              <a:t>utilise</a:t>
            </a:r>
            <a:r>
              <a:rPr lang="en-US">
                <a:cs typeface="Calibri"/>
              </a:rPr>
              <a:t> them for messaging or applications.</a:t>
            </a:r>
          </a:p>
          <a:p>
            <a:r>
              <a:rPr lang="en-US">
                <a:cs typeface="Calibri"/>
              </a:rPr>
              <a:t>Just because someone owns a laptop, it does not necessarily follow that they have an email address or are comfortable using the internet. </a:t>
            </a:r>
          </a:p>
          <a:p>
            <a:r>
              <a:rPr lang="en-US">
                <a:cs typeface="Calibri"/>
              </a:rPr>
              <a:t>If the individual has an email address, can they receive emails only, or are they comfortable responding to them also? Can they start an email on their own, or can they only respond? If they can send an email, can they attach a document? This can lead to more questions to find out about the person´s ability to use various applications, such as those in the Microsoft Office or Google suites. You should also learn from the person how they cop with saving and </a:t>
            </a:r>
            <a:r>
              <a:rPr lang="en-US" err="1">
                <a:cs typeface="Calibri"/>
              </a:rPr>
              <a:t>organising</a:t>
            </a:r>
            <a:r>
              <a:rPr lang="en-US">
                <a:cs typeface="Calibri"/>
              </a:rPr>
              <a:t> documents on their computer or cloud drive. </a:t>
            </a:r>
          </a:p>
          <a:p>
            <a:endParaRPr lang="en-US">
              <a:cs typeface="Calibri"/>
            </a:endParaRPr>
          </a:p>
          <a:p>
            <a:r>
              <a:rPr lang="en-US" i="1">
                <a:cs typeface="Calibri"/>
              </a:rPr>
              <a:t>Does this inform how your </a:t>
            </a:r>
            <a:r>
              <a:rPr lang="en-US" i="1" err="1">
                <a:cs typeface="Calibri"/>
              </a:rPr>
              <a:t>organisation</a:t>
            </a:r>
            <a:r>
              <a:rPr lang="en-US" i="1">
                <a:cs typeface="Calibri"/>
              </a:rPr>
              <a:t> communicates?</a:t>
            </a:r>
          </a:p>
          <a:p>
            <a:r>
              <a:rPr lang="en-US">
                <a:cs typeface="Calibri"/>
              </a:rPr>
              <a:t>Once you have taken time to reflect on the Literacy-Accessibility of your communications, it is worth asking whether there are any changes that you can make or that can be made throughout your </a:t>
            </a:r>
            <a:r>
              <a:rPr lang="en-US" err="1">
                <a:cs typeface="Calibri"/>
              </a:rPr>
              <a:t>organisation</a:t>
            </a:r>
            <a:r>
              <a:rPr lang="en-US">
                <a:cs typeface="Calibri"/>
              </a:rPr>
              <a:t> to improve communication between you and your participants. Ultimately, some small changes can make the world of difference and benefit both the </a:t>
            </a:r>
            <a:r>
              <a:rPr lang="en-US" err="1">
                <a:cs typeface="Calibri"/>
              </a:rPr>
              <a:t>organisation</a:t>
            </a:r>
            <a:r>
              <a:rPr lang="en-US">
                <a:cs typeface="Calibri"/>
              </a:rPr>
              <a:t> and your participants, either current or prospective.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5B741A10-C708-44D5-8C0C-97D12DCE0F8C}" type="slidenum">
              <a:rPr lang="en-IE"/>
              <a:t>13</a:t>
            </a:fld>
            <a:endParaRPr lang="en-US"/>
          </a:p>
        </p:txBody>
      </p:sp>
    </p:spTree>
    <p:extLst>
      <p:ext uri="{BB962C8B-B14F-4D97-AF65-F5344CB8AC3E}">
        <p14:creationId xmlns:p14="http://schemas.microsoft.com/office/powerpoint/2010/main" val="29614048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u="sng"/>
              <a:t>30 minutes </a:t>
            </a:r>
            <a:endParaRPr lang="en-US"/>
          </a:p>
          <a:p>
            <a:r>
              <a:rPr lang="en-US" b="1" i="1"/>
              <a:t>2 minute Intro</a:t>
            </a:r>
            <a:endParaRPr lang="en-US"/>
          </a:p>
          <a:p>
            <a:r>
              <a:rPr lang="en-US" b="1" i="1"/>
              <a:t>12 minutes in Breakout Room</a:t>
            </a:r>
            <a:endParaRPr lang="en-US"/>
          </a:p>
          <a:p>
            <a:r>
              <a:rPr lang="en-US" b="1" i="1"/>
              <a:t>4 minutes / group x max 4 groups</a:t>
            </a:r>
            <a:endParaRPr lang="en-US"/>
          </a:p>
          <a:p>
            <a:endParaRPr lang="en-US"/>
          </a:p>
          <a:p>
            <a:r>
              <a:rPr lang="en-US"/>
              <a:t>Introduce the Breakout Room.</a:t>
            </a:r>
            <a:endParaRPr lang="en-IE"/>
          </a:p>
          <a:p>
            <a:endParaRPr lang="en-US"/>
          </a:p>
          <a:p>
            <a:r>
              <a:rPr lang="en-US" b="1"/>
              <a:t>Task: </a:t>
            </a:r>
            <a:endParaRPr lang="en-US"/>
          </a:p>
          <a:p>
            <a:r>
              <a:rPr lang="en-US"/>
              <a:t>Think of someone with unmet literacy/digital literacy needs that you have encountered through your work. What literacies do people need in order to engage with your </a:t>
            </a:r>
            <a:r>
              <a:rPr lang="en-US" err="1"/>
              <a:t>centre</a:t>
            </a:r>
            <a:r>
              <a:rPr lang="en-US"/>
              <a:t>/service? </a:t>
            </a:r>
          </a:p>
          <a:p>
            <a:endParaRPr lang="en-US">
              <a:cs typeface="Calibri"/>
            </a:endParaRPr>
          </a:p>
          <a:p>
            <a:r>
              <a:rPr lang="en-US"/>
              <a:t>Group 4 or 5 participants to each room. It is useful to group participants differently for each break-out room to allow everyone the opportunity to get to know each other. Remind participants not to identify any individuals in their discussions. Groups should identify one person to takes notes and feedback from the task at the end.</a:t>
            </a:r>
            <a:endParaRPr lang="en-US">
              <a:cs typeface="Calibri"/>
            </a:endParaRPr>
          </a:p>
          <a:p>
            <a:endParaRPr lang="en-US"/>
          </a:p>
          <a:p>
            <a:r>
              <a:rPr lang="en-US"/>
              <a:t>Give 10 minutes for discussion, with 2 minutes countdown time for the breakout rooms. </a:t>
            </a:r>
          </a:p>
          <a:p>
            <a:endParaRPr lang="en-US"/>
          </a:p>
          <a:p>
            <a:r>
              <a:rPr lang="en-IE"/>
              <a:t>When the breakout rooms close, give 4 minutes to each group to share their feedback and discuss new learning. </a:t>
            </a:r>
            <a:endParaRPr lang="en-IE">
              <a:cs typeface="Calibri"/>
            </a:endParaRPr>
          </a:p>
          <a:p>
            <a:endParaRPr lang="en-US"/>
          </a:p>
          <a:p>
            <a:endParaRPr lang="en-IE" b="1" i="1">
              <a:cs typeface="Calibri"/>
            </a:endParaRPr>
          </a:p>
          <a:p>
            <a:endParaRPr lang="en-IE" b="1" i="1">
              <a:cs typeface="Calibri"/>
            </a:endParaRPr>
          </a:p>
          <a:p>
            <a:endParaRPr lang="en-IE" b="1" i="1">
              <a:cs typeface="Calibri"/>
            </a:endParaRPr>
          </a:p>
          <a:p>
            <a:endParaRPr lang="en-IE" b="1" i="1">
              <a:cs typeface="Calibri"/>
            </a:endParaRPr>
          </a:p>
        </p:txBody>
      </p:sp>
      <p:sp>
        <p:nvSpPr>
          <p:cNvPr id="4" name="Slide Number Placeholder 3"/>
          <p:cNvSpPr>
            <a:spLocks noGrp="1"/>
          </p:cNvSpPr>
          <p:nvPr>
            <p:ph type="sldNum" sz="quarter" idx="5"/>
          </p:nvPr>
        </p:nvSpPr>
        <p:spPr/>
        <p:txBody>
          <a:bodyPr/>
          <a:lstStyle/>
          <a:p>
            <a:fld id="{5B741A10-C708-44D5-8C0C-97D12DCE0F8C}" type="slidenum">
              <a:rPr lang="en-IE"/>
              <a:t>14</a:t>
            </a:fld>
            <a:endParaRPr lang="en-US"/>
          </a:p>
        </p:txBody>
      </p:sp>
    </p:spTree>
    <p:extLst>
      <p:ext uri="{BB962C8B-B14F-4D97-AF65-F5344CB8AC3E}">
        <p14:creationId xmlns:p14="http://schemas.microsoft.com/office/powerpoint/2010/main" val="3015002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dirty="0"/>
              <a:t>5 minutes</a:t>
            </a:r>
            <a:endParaRPr lang="en-US" dirty="0"/>
          </a:p>
          <a:p>
            <a:r>
              <a:rPr lang="en-US" sz="1050" dirty="0" smtClean="0">
                <a:cs typeface="Calibri"/>
              </a:rPr>
              <a:t>There </a:t>
            </a:r>
            <a:r>
              <a:rPr lang="en-US" sz="1050" dirty="0">
                <a:cs typeface="Calibri"/>
              </a:rPr>
              <a:t>are very simple things that we can do to help make our communications more Literacy-Accessible. As discussed already, don´t assume the capabilities of the individual. We deal for the most part with adults. Adult can usually tell you about any challenges they may have, particularly when asked in a gentle, helpful, and open way.</a:t>
            </a:r>
          </a:p>
          <a:p>
            <a:endParaRPr lang="en-US" sz="1050" dirty="0" smtClean="0"/>
          </a:p>
          <a:p>
            <a:r>
              <a:rPr lang="en-US" sz="1050" dirty="0" smtClean="0"/>
              <a:t>People </a:t>
            </a:r>
            <a:r>
              <a:rPr lang="en-US" sz="1050" dirty="0"/>
              <a:t>can quickly feel very isolated if they are receiving information that is incomprehensible to them. Use "Plain English", alternative methods of engagement, and multiple opportunities to reinforce the content in a variety of ways. We will discuss all of these techniques in more detail in further sessions. Keep in mind that, in general, we read less now than we used to, or we read short sound bites. Many people are less practiced in constructing sentences than may have been the case in the past. When delivering a course, include a glossary from the outset, encourage class questions and discussion to </a:t>
            </a:r>
            <a:r>
              <a:rPr lang="en-US" sz="1050" dirty="0" err="1"/>
              <a:t>familiarise</a:t>
            </a:r>
            <a:r>
              <a:rPr lang="en-US" sz="1050" dirty="0"/>
              <a:t> students with the vocabulary and subject matter. Give students the opportunity to become familiar with the style of writing required.</a:t>
            </a:r>
            <a:endParaRPr lang="en-US" sz="1050" dirty="0">
              <a:cs typeface="Calibri"/>
            </a:endParaRPr>
          </a:p>
          <a:p>
            <a:endParaRPr lang="en-US" sz="1050" dirty="0" smtClean="0"/>
          </a:p>
          <a:p>
            <a:r>
              <a:rPr lang="en-US" sz="1050" dirty="0" smtClean="0"/>
              <a:t>Knowing </a:t>
            </a:r>
            <a:r>
              <a:rPr lang="en-US" sz="1050" dirty="0"/>
              <a:t>what supports are available locally can be very empowering both for you and your participants. In Session 4 we will discuss Boundaries and Referral Routes for support from your local ETB Adult Literacy Service. You can always ask your local Adult Literacy </a:t>
            </a:r>
            <a:r>
              <a:rPr lang="en-US" sz="1050" dirty="0" err="1"/>
              <a:t>Organiser</a:t>
            </a:r>
            <a:r>
              <a:rPr lang="en-US" sz="1050" dirty="0"/>
              <a:t> for support for your own practice or any questions or advice that you may have to support or direct your participants. Find out if there is any structure within your own </a:t>
            </a:r>
            <a:r>
              <a:rPr lang="en-US" sz="1050" dirty="0" err="1"/>
              <a:t>organisation</a:t>
            </a:r>
            <a:r>
              <a:rPr lang="en-US" sz="1050" dirty="0"/>
              <a:t> that can offer support too. For example, in the Colleges of Further Education, there may be good support available through the Learning Support Department.</a:t>
            </a:r>
            <a:endParaRPr lang="en-US" sz="1050" dirty="0">
              <a:cs typeface="Calibri"/>
            </a:endParaRPr>
          </a:p>
          <a:p>
            <a:endParaRPr lang="en-US" sz="1050" dirty="0" smtClean="0">
              <a:cs typeface="Calibri"/>
            </a:endParaRPr>
          </a:p>
          <a:p>
            <a:r>
              <a:rPr lang="en-US" sz="1050" dirty="0" smtClean="0">
                <a:cs typeface="Calibri"/>
              </a:rPr>
              <a:t>A</a:t>
            </a:r>
            <a:r>
              <a:rPr lang="en-US" sz="1050" dirty="0" smtClean="0">
                <a:cs typeface="Calibri"/>
              </a:rPr>
              <a:t>bove </a:t>
            </a:r>
            <a:r>
              <a:rPr lang="en-US" sz="1050" dirty="0">
                <a:cs typeface="Calibri"/>
              </a:rPr>
              <a:t>all, be patient and reassuring to the person. Be prepared to provide information in a variety of formats, for example, through follow-up conversations, voice recording, a written note with images scribbled in – whatever will best work for the person before you.</a:t>
            </a:r>
          </a:p>
          <a:p>
            <a:endParaRPr lang="en-US" dirty="0">
              <a:cs typeface="Calibri"/>
            </a:endParaRPr>
          </a:p>
          <a:p>
            <a:r>
              <a:rPr lang="en-US" dirty="0">
                <a:cs typeface="Calibri"/>
              </a:rPr>
              <a:t> </a:t>
            </a:r>
          </a:p>
        </p:txBody>
      </p:sp>
      <p:sp>
        <p:nvSpPr>
          <p:cNvPr id="4" name="Slide Number Placeholder 3"/>
          <p:cNvSpPr>
            <a:spLocks noGrp="1"/>
          </p:cNvSpPr>
          <p:nvPr>
            <p:ph type="sldNum" sz="quarter" idx="5"/>
          </p:nvPr>
        </p:nvSpPr>
        <p:spPr/>
        <p:txBody>
          <a:bodyPr/>
          <a:lstStyle/>
          <a:p>
            <a:fld id="{5B741A10-C708-44D5-8C0C-97D12DCE0F8C}" type="slidenum">
              <a:rPr lang="en-IE"/>
              <a:t>15</a:t>
            </a:fld>
            <a:endParaRPr lang="en-US"/>
          </a:p>
        </p:txBody>
      </p:sp>
    </p:spTree>
    <p:extLst>
      <p:ext uri="{BB962C8B-B14F-4D97-AF65-F5344CB8AC3E}">
        <p14:creationId xmlns:p14="http://schemas.microsoft.com/office/powerpoint/2010/main" val="3399933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a:t>4 minutes</a:t>
            </a:r>
            <a:endParaRPr lang="en-US"/>
          </a:p>
          <a:p>
            <a:endParaRPr lang="en-US">
              <a:cs typeface="Calibri"/>
            </a:endParaRPr>
          </a:p>
          <a:p>
            <a:r>
              <a:rPr lang="en-US">
                <a:cs typeface="Calibri"/>
              </a:rPr>
              <a:t>We have discussed making information accessible and we will do a deeper dive into this in Session 5. It is important to keep communications clear and relevant. Perhaps most important of all though, is taking the time to properly support the person before you. </a:t>
            </a:r>
          </a:p>
          <a:p>
            <a:endParaRPr lang="en-US">
              <a:cs typeface="Calibri"/>
            </a:endParaRPr>
          </a:p>
          <a:p>
            <a:r>
              <a:rPr lang="en-US">
                <a:cs typeface="Calibri"/>
              </a:rPr>
              <a:t>When individuals with unmet literacy needs meet with a lack of empathy, dismissiveness or misdirection, this can increase the stress, anxiety, and alienation of the individual. It is likely that we can all reflect on situations in our lives where we have been misdirected or dismissed when seeking support, where a small amount of time invested at the outset to properly support us would probably have benefitted all involved.</a:t>
            </a:r>
          </a:p>
        </p:txBody>
      </p:sp>
      <p:sp>
        <p:nvSpPr>
          <p:cNvPr id="4" name="Slide Number Placeholder 3"/>
          <p:cNvSpPr>
            <a:spLocks noGrp="1"/>
          </p:cNvSpPr>
          <p:nvPr>
            <p:ph type="sldNum" sz="quarter" idx="5"/>
          </p:nvPr>
        </p:nvSpPr>
        <p:spPr/>
        <p:txBody>
          <a:bodyPr/>
          <a:lstStyle/>
          <a:p>
            <a:fld id="{5B741A10-C708-44D5-8C0C-97D12DCE0F8C}" type="slidenum">
              <a:rPr lang="en-IE"/>
              <a:t>16</a:t>
            </a:fld>
            <a:endParaRPr lang="en-US"/>
          </a:p>
        </p:txBody>
      </p:sp>
    </p:spTree>
    <p:extLst>
      <p:ext uri="{BB962C8B-B14F-4D97-AF65-F5344CB8AC3E}">
        <p14:creationId xmlns:p14="http://schemas.microsoft.com/office/powerpoint/2010/main" val="765086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a:t>3 minutes</a:t>
            </a:r>
          </a:p>
          <a:p>
            <a:endParaRPr lang="en-IE" b="1" i="1">
              <a:cs typeface="Calibri"/>
            </a:endParaRPr>
          </a:p>
          <a:p>
            <a:r>
              <a:rPr lang="en-IE">
                <a:cs typeface="Calibri"/>
              </a:rPr>
              <a:t>The enormous value of being literacy-aware and creating a literacy-friendly environment is undeniable when we begin to view the benefits. In truth, all the items listed on the slide are only the tip of the ice-berg. The very real and positive impact for, not only the person with unmet literacy needs, but for their immediate family and their wider community should never be underestimated. </a:t>
            </a:r>
            <a:endParaRPr lang="en-IE" b="1" i="1">
              <a:cs typeface="Calibri"/>
            </a:endParaRPr>
          </a:p>
          <a:p>
            <a:endParaRPr lang="en-IE"/>
          </a:p>
          <a:p>
            <a:endParaRPr lang="en-IE" b="1" i="1">
              <a:cs typeface="Calibri"/>
            </a:endParaRPr>
          </a:p>
          <a:p>
            <a:endParaRPr lang="en-IE" b="1" i="1">
              <a:cs typeface="Calibri"/>
            </a:endParaRPr>
          </a:p>
        </p:txBody>
      </p:sp>
      <p:sp>
        <p:nvSpPr>
          <p:cNvPr id="4" name="Slide Number Placeholder 3"/>
          <p:cNvSpPr>
            <a:spLocks noGrp="1"/>
          </p:cNvSpPr>
          <p:nvPr>
            <p:ph type="sldNum" sz="quarter" idx="5"/>
          </p:nvPr>
        </p:nvSpPr>
        <p:spPr/>
        <p:txBody>
          <a:bodyPr/>
          <a:lstStyle/>
          <a:p>
            <a:fld id="{5B741A10-C708-44D5-8C0C-97D12DCE0F8C}" type="slidenum">
              <a:rPr lang="en-IE"/>
              <a:t>17</a:t>
            </a:fld>
            <a:endParaRPr lang="en-US"/>
          </a:p>
        </p:txBody>
      </p:sp>
    </p:spTree>
    <p:extLst>
      <p:ext uri="{BB962C8B-B14F-4D97-AF65-F5344CB8AC3E}">
        <p14:creationId xmlns:p14="http://schemas.microsoft.com/office/powerpoint/2010/main" val="1467538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dirty="0"/>
              <a:t>3 minutes</a:t>
            </a:r>
          </a:p>
          <a:p>
            <a:endParaRPr lang="en-IE" dirty="0">
              <a:cs typeface="Calibri"/>
            </a:endParaRPr>
          </a:p>
          <a:p>
            <a:r>
              <a:rPr lang="en-IE" dirty="0"/>
              <a:t>Introduce the Extension Activity to be practiced between now and the next session.</a:t>
            </a:r>
          </a:p>
          <a:p>
            <a:endParaRPr lang="en-IE" dirty="0"/>
          </a:p>
          <a:p>
            <a:r>
              <a:rPr lang="en-IE" b="1" dirty="0"/>
              <a:t>Task:</a:t>
            </a:r>
            <a:endParaRPr lang="en-IE" dirty="0"/>
          </a:p>
          <a:p>
            <a:r>
              <a:rPr lang="en-US" dirty="0"/>
              <a:t>Considering the following areas:</a:t>
            </a:r>
          </a:p>
          <a:p>
            <a:pPr marL="342900" indent="-342900">
              <a:buFont typeface="Arial,Sans-Serif"/>
              <a:buChar char="•"/>
            </a:pPr>
            <a:r>
              <a:rPr lang="en-US" dirty="0"/>
              <a:t>Environment</a:t>
            </a:r>
          </a:p>
          <a:p>
            <a:pPr marL="342900" indent="-342900">
              <a:buFont typeface="Arial,Sans-Serif"/>
              <a:buChar char="•"/>
            </a:pPr>
            <a:r>
              <a:rPr lang="en-US" dirty="0"/>
              <a:t>Digital access</a:t>
            </a:r>
          </a:p>
          <a:p>
            <a:pPr marL="342900" indent="-342900">
              <a:buFont typeface="Arial,Sans-Serif"/>
              <a:buChar char="•"/>
            </a:pPr>
            <a:r>
              <a:rPr lang="en-US" dirty="0"/>
              <a:t>Reading material</a:t>
            </a:r>
          </a:p>
          <a:p>
            <a:pPr marL="342900" indent="-342900">
              <a:buFont typeface="Arial,Sans-Serif"/>
              <a:buChar char="•"/>
            </a:pPr>
            <a:r>
              <a:rPr lang="en-US" dirty="0"/>
              <a:t>Staff awareness</a:t>
            </a:r>
          </a:p>
          <a:p>
            <a:pPr marL="342900" indent="-342900">
              <a:buFont typeface="Arial,Sans-Serif"/>
              <a:buChar char="•"/>
            </a:pPr>
            <a:r>
              <a:rPr lang="en-US" dirty="0"/>
              <a:t>Verbal communication </a:t>
            </a:r>
          </a:p>
          <a:p>
            <a:endParaRPr lang="en-US" b="1" dirty="0">
              <a:cs typeface="Calibri"/>
            </a:endParaRPr>
          </a:p>
          <a:p>
            <a:r>
              <a:rPr lang="en-US" dirty="0"/>
              <a:t>Reflect on </a:t>
            </a:r>
            <a:r>
              <a:rPr lang="en-US" dirty="0" smtClean="0"/>
              <a:t>three </a:t>
            </a:r>
            <a:r>
              <a:rPr lang="en-US" dirty="0"/>
              <a:t>possible adjustments you would consider to make your </a:t>
            </a:r>
            <a:r>
              <a:rPr lang="en-US" dirty="0" err="1"/>
              <a:t>organisation</a:t>
            </a:r>
            <a:r>
              <a:rPr lang="en-US" dirty="0"/>
              <a:t>/work more literacy-friendly?  </a:t>
            </a:r>
            <a:endParaRPr lang="en-US" dirty="0">
              <a:cs typeface="Calibri"/>
            </a:endParaRPr>
          </a:p>
          <a:p>
            <a:endParaRPr lang="en-US" dirty="0"/>
          </a:p>
          <a:p>
            <a:r>
              <a:rPr lang="en-IE" dirty="0"/>
              <a:t>Remind participants to set aside some time for this practice. Suggest that participants may like to take some notes for sharing on our next session.</a:t>
            </a:r>
            <a:endParaRPr lang="en-US" dirty="0"/>
          </a:p>
          <a:p>
            <a:endParaRPr lang="en-IE" dirty="0"/>
          </a:p>
          <a:p>
            <a:endParaRPr lang="en-IE" b="1" i="1" dirty="0">
              <a:cs typeface="Calibri"/>
            </a:endParaRPr>
          </a:p>
          <a:p>
            <a:endParaRPr lang="en-US" dirty="0"/>
          </a:p>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5B741A10-C708-44D5-8C0C-97D12DCE0F8C}" type="slidenum">
              <a:rPr lang="en-IE"/>
              <a:t>18</a:t>
            </a:fld>
            <a:endParaRPr lang="en-US"/>
          </a:p>
        </p:txBody>
      </p:sp>
    </p:spTree>
    <p:extLst>
      <p:ext uri="{BB962C8B-B14F-4D97-AF65-F5344CB8AC3E}">
        <p14:creationId xmlns:p14="http://schemas.microsoft.com/office/powerpoint/2010/main" val="3713310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a:t>2 minutes</a:t>
            </a:r>
            <a:endParaRPr lang="en-IE"/>
          </a:p>
          <a:p>
            <a:endParaRPr lang="en-IE"/>
          </a:p>
          <a:p>
            <a:r>
              <a:rPr lang="en-US"/>
              <a:t>Recap on the extension activity from last week:  </a:t>
            </a:r>
            <a:endParaRPr lang="en-GB"/>
          </a:p>
          <a:p>
            <a:endParaRPr lang="en-US"/>
          </a:p>
          <a:p>
            <a:r>
              <a:rPr lang="en-US" b="1"/>
              <a:t>Consider the theorists discussed in sessions 1 and 2</a:t>
            </a:r>
            <a:endParaRPr lang="en-US">
              <a:cs typeface="Calibri" panose="020F0502020204030204"/>
            </a:endParaRPr>
          </a:p>
          <a:p>
            <a:r>
              <a:rPr lang="en-US"/>
              <a:t>Take some time during the week to reflect on any theories discussed that inform your current practice:</a:t>
            </a:r>
          </a:p>
          <a:p>
            <a:pPr marL="342900" indent="-342900">
              <a:lnSpc>
                <a:spcPct val="120000"/>
              </a:lnSpc>
              <a:buFont typeface="Arial,Sans-Serif"/>
              <a:buChar char="•"/>
            </a:pPr>
            <a:r>
              <a:rPr lang="en-US" b="1"/>
              <a:t>Knowles - </a:t>
            </a:r>
            <a:r>
              <a:rPr lang="en-US"/>
              <a:t>Andragogy &amp; 6 Assumptions of Adult Learners</a:t>
            </a:r>
          </a:p>
          <a:p>
            <a:pPr marL="342900" indent="-342900">
              <a:lnSpc>
                <a:spcPct val="120000"/>
              </a:lnSpc>
              <a:buFont typeface="Arial,Sans-Serif"/>
              <a:buChar char="•"/>
            </a:pPr>
            <a:r>
              <a:rPr lang="en-US" b="1"/>
              <a:t>Lave &amp; Wenger - </a:t>
            </a:r>
            <a:r>
              <a:rPr lang="en-US"/>
              <a:t>Communities of Practice &amp; Situated Learning</a:t>
            </a:r>
          </a:p>
          <a:p>
            <a:pPr marL="342900" indent="-342900">
              <a:lnSpc>
                <a:spcPct val="120000"/>
              </a:lnSpc>
              <a:buFont typeface="Arial,Sans-Serif"/>
              <a:buChar char="•"/>
            </a:pPr>
            <a:r>
              <a:rPr lang="en-US" b="1"/>
              <a:t>Mezirow - </a:t>
            </a:r>
            <a:r>
              <a:rPr lang="en-US"/>
              <a:t>Transformative Learning</a:t>
            </a:r>
          </a:p>
          <a:p>
            <a:pPr marL="342900" indent="-342900">
              <a:lnSpc>
                <a:spcPct val="120000"/>
              </a:lnSpc>
              <a:spcBef>
                <a:spcPct val="20000"/>
              </a:spcBef>
              <a:buFont typeface="Arial,Sans-Serif"/>
              <a:buChar char="•"/>
            </a:pPr>
            <a:r>
              <a:rPr lang="en-US" b="1"/>
              <a:t>Maslow - </a:t>
            </a:r>
            <a:r>
              <a:rPr lang="en-US"/>
              <a:t>Theory of Motivation &amp; Hierarchy of Needs</a:t>
            </a:r>
          </a:p>
          <a:p>
            <a:pPr marL="342900" indent="-342900">
              <a:lnSpc>
                <a:spcPct val="120000"/>
              </a:lnSpc>
              <a:spcBef>
                <a:spcPct val="20000"/>
              </a:spcBef>
              <a:buFont typeface="Arial,Sans-Serif"/>
              <a:buChar char="•"/>
            </a:pPr>
            <a:r>
              <a:rPr lang="en-US" b="1"/>
              <a:t>Freire - </a:t>
            </a:r>
            <a:r>
              <a:rPr lang="en-US"/>
              <a:t>Pedagogy of the Oppressed</a:t>
            </a:r>
          </a:p>
          <a:p>
            <a:pPr marL="342900" indent="-342900">
              <a:lnSpc>
                <a:spcPct val="120000"/>
              </a:lnSpc>
              <a:spcBef>
                <a:spcPct val="20000"/>
              </a:spcBef>
              <a:buFont typeface="Arial,Sans-Serif"/>
              <a:buChar char="•"/>
            </a:pPr>
            <a:r>
              <a:rPr lang="en-US" b="1"/>
              <a:t>Rogers - </a:t>
            </a:r>
            <a:r>
              <a:rPr lang="en-US"/>
              <a:t>Experiential Learning &amp; Teacher as Facilitator</a:t>
            </a:r>
          </a:p>
          <a:p>
            <a:pPr algn="ctr">
              <a:lnSpc>
                <a:spcPct val="120000"/>
              </a:lnSpc>
            </a:pPr>
            <a:endParaRPr lang="en-US"/>
          </a:p>
          <a:p>
            <a:r>
              <a:rPr lang="en-US"/>
              <a:t>How might you incorporate what you have learnt into your future practice?</a:t>
            </a:r>
          </a:p>
          <a:p>
            <a:endParaRPr lang="en-US">
              <a:cs typeface="Calibri"/>
            </a:endParaRPr>
          </a:p>
          <a:p>
            <a:r>
              <a:rPr lang="en-US">
                <a:cs typeface="Calibri"/>
              </a:rPr>
              <a:t>Feedback can be given visually and verbally on the next slide.</a:t>
            </a:r>
          </a:p>
          <a:p>
            <a:endParaRPr lang="en-US">
              <a:cs typeface="Calibri"/>
            </a:endParaRPr>
          </a:p>
          <a:p>
            <a:endParaRPr lang="en-US" b="1">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5B741A10-C708-44D5-8C0C-97D12DCE0F8C}" type="slidenum">
              <a:rPr lang="en-IE"/>
              <a:t>2</a:t>
            </a:fld>
            <a:endParaRPr lang="en-US"/>
          </a:p>
        </p:txBody>
      </p:sp>
    </p:spTree>
    <p:extLst>
      <p:ext uri="{BB962C8B-B14F-4D97-AF65-F5344CB8AC3E}">
        <p14:creationId xmlns:p14="http://schemas.microsoft.com/office/powerpoint/2010/main" val="499188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a:t>15 minutes</a:t>
            </a:r>
            <a:endParaRPr lang="en-IE"/>
          </a:p>
          <a:p>
            <a:endParaRPr lang="en-IE"/>
          </a:p>
          <a:p>
            <a:r>
              <a:rPr lang="en-GB">
                <a:cs typeface="Calibri"/>
              </a:rPr>
              <a:t>Using the annotation tool, ask participants to mark one or two of the theorists that resonated with them most.</a:t>
            </a:r>
            <a:endParaRPr lang="en-GB"/>
          </a:p>
          <a:p>
            <a:endParaRPr lang="en-GB">
              <a:cs typeface="Calibri"/>
            </a:endParaRPr>
          </a:p>
          <a:p>
            <a:r>
              <a:rPr lang="en-GB">
                <a:cs typeface="Calibri"/>
              </a:rPr>
              <a:t>Take a few minutes of verbal feedback from the group. Did this exercise bring any insights for participants into ways that they are already working? Have it stirred ideas for how participants might adjust how they engage with students and deliver classes from here on?</a:t>
            </a:r>
          </a:p>
          <a:p>
            <a:endParaRPr lang="en-GB">
              <a:cs typeface="Calibri"/>
            </a:endParaRPr>
          </a:p>
          <a:p>
            <a:r>
              <a:rPr lang="en-GB">
                <a:cs typeface="Calibri"/>
              </a:rPr>
              <a:t>There should be plenty of space given to participants to share their ideas for how their future practice can be informed by this exercise.</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5B741A10-C708-44D5-8C0C-97D12DCE0F8C}" type="slidenum">
              <a:rPr lang="en-IE"/>
              <a:t>3</a:t>
            </a:fld>
            <a:endParaRPr lang="en-US"/>
          </a:p>
        </p:txBody>
      </p:sp>
    </p:spTree>
    <p:extLst>
      <p:ext uri="{BB962C8B-B14F-4D97-AF65-F5344CB8AC3E}">
        <p14:creationId xmlns:p14="http://schemas.microsoft.com/office/powerpoint/2010/main" val="3115536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dirty="0"/>
              <a:t>1 minutes</a:t>
            </a:r>
            <a:endParaRPr lang="en-IE" dirty="0"/>
          </a:p>
          <a:p>
            <a:endParaRPr lang="en-IE" dirty="0"/>
          </a:p>
          <a:p>
            <a:r>
              <a:rPr lang="en-IE" dirty="0"/>
              <a:t>In this session, we will identify some of the signs and signals that indicate unmet literacy needs. </a:t>
            </a:r>
            <a:endParaRPr lang="en-US" dirty="0"/>
          </a:p>
          <a:p>
            <a:endParaRPr lang="en-IE" dirty="0"/>
          </a:p>
          <a:p>
            <a:r>
              <a:rPr lang="en-IE" dirty="0">
                <a:cs typeface="Calibri"/>
              </a:rPr>
              <a:t>We will explore ways that we can talk about literacy both with literacy learners and in wider society, and how we can reframe and destigmatise the term ''literacy''.</a:t>
            </a:r>
            <a:endParaRPr lang="en-IE" dirty="0"/>
          </a:p>
          <a:p>
            <a:endParaRPr lang="en-IE" dirty="0"/>
          </a:p>
          <a:p>
            <a:r>
              <a:rPr lang="en-IE" dirty="0">
                <a:cs typeface="Calibri"/>
              </a:rPr>
              <a:t>The literacy-friendly environment is key to inclusivity and access. We will examine the experience of </a:t>
            </a:r>
            <a:r>
              <a:rPr lang="en-IE" dirty="0" smtClean="0">
                <a:cs typeface="Calibri"/>
              </a:rPr>
              <a:t>individuals </a:t>
            </a:r>
            <a:r>
              <a:rPr lang="en-IE" dirty="0">
                <a:cs typeface="Calibri"/>
              </a:rPr>
              <a:t>with unmet literacy needs in accessing services and discuss ways in which we can make our environments and organisations more literacy-friendly.</a:t>
            </a:r>
            <a:endParaRPr lang="en-IE" dirty="0"/>
          </a:p>
          <a:p>
            <a:endParaRPr lang="en-IE" dirty="0"/>
          </a:p>
          <a:p>
            <a:r>
              <a:rPr lang="en-IE" dirty="0">
                <a:cs typeface="Calibri"/>
              </a:rPr>
              <a:t>Finally, we will take an overview of some useful questions to ask of ourselves, our organisations, and of individuals with unmet literacy needs, with a view to carrying out a skills, equipment, and access audit, and understanding the requirements we place on individuals accessing our services.</a:t>
            </a:r>
            <a:endParaRPr lang="en-IE" dirty="0"/>
          </a:p>
          <a:p>
            <a:r>
              <a:rPr lang="en-IE" dirty="0"/>
              <a:t>  </a:t>
            </a:r>
            <a:endParaRPr lang="en-US" dirty="0">
              <a:cs typeface="Calibri"/>
            </a:endParaRPr>
          </a:p>
        </p:txBody>
      </p:sp>
      <p:sp>
        <p:nvSpPr>
          <p:cNvPr id="4" name="Slide Number Placeholder 3"/>
          <p:cNvSpPr>
            <a:spLocks noGrp="1"/>
          </p:cNvSpPr>
          <p:nvPr>
            <p:ph type="sldNum" sz="quarter" idx="5"/>
          </p:nvPr>
        </p:nvSpPr>
        <p:spPr/>
        <p:txBody>
          <a:bodyPr/>
          <a:lstStyle/>
          <a:p>
            <a:fld id="{5B741A10-C708-44D5-8C0C-97D12DCE0F8C}" type="slidenum">
              <a:rPr lang="en-IE"/>
              <a:t>4</a:t>
            </a:fld>
            <a:endParaRPr lang="en-US"/>
          </a:p>
        </p:txBody>
      </p:sp>
    </p:spTree>
    <p:extLst>
      <p:ext uri="{BB962C8B-B14F-4D97-AF65-F5344CB8AC3E}">
        <p14:creationId xmlns:p14="http://schemas.microsoft.com/office/powerpoint/2010/main" val="3323120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050" b="1" i="1" dirty="0"/>
              <a:t>5 minutes</a:t>
            </a:r>
            <a:endParaRPr lang="en-US" sz="1050" dirty="0"/>
          </a:p>
          <a:p>
            <a:r>
              <a:rPr lang="en-US" sz="1050" dirty="0" smtClean="0">
                <a:cs typeface="Calibri"/>
              </a:rPr>
              <a:t>When </a:t>
            </a:r>
            <a:r>
              <a:rPr lang="en-US" sz="1050" dirty="0">
                <a:cs typeface="Calibri"/>
              </a:rPr>
              <a:t>we begin to look out for the signs of unmet literacy needs, we need to keep in mind that everyone´s needs will vary greatly. People can have a wide variety of coping strategies to manage how they deal in the world day-to-day. This can range from avoidance to evasiveness, rushing or making excuses, being defensive or aggressive or getting someone else to do it for them. ¨I´ve forgotten my glasses¨ is a classic example that is heard repeatedly from students returning to improve their literacy skills. In work settings an individual can be fearful of exposure if they have unmet literacy needs.</a:t>
            </a:r>
            <a:endParaRPr lang="en-US" sz="1050" dirty="0"/>
          </a:p>
          <a:p>
            <a:endParaRPr lang="en-US" sz="1050" dirty="0">
              <a:cs typeface="Calibri"/>
            </a:endParaRPr>
          </a:p>
          <a:p>
            <a:r>
              <a:rPr lang="en-US" sz="1050" dirty="0"/>
              <a:t>Individuals may be embarrassed or wary about details they are required to share in an application or registration form. The person may feel vulnerable and defensive about this. This may be compounded by a lack of confidence in literacy skills and can seriously hamper the ability of the person to engage and progress in education or working life.</a:t>
            </a:r>
            <a:endParaRPr lang="en-US" sz="1050" dirty="0">
              <a:cs typeface="Calibri"/>
            </a:endParaRPr>
          </a:p>
          <a:p>
            <a:endParaRPr lang="en-US" sz="1050" dirty="0"/>
          </a:p>
          <a:p>
            <a:r>
              <a:rPr lang="en-US" sz="1050" dirty="0"/>
              <a:t>Form filling can be a good indicator of literacy skills. Keep an eye out for the use of all upper or lower case letters, exaggeratedly slow and careful writing, confidence in writing name and address but difficulty with further information.</a:t>
            </a:r>
            <a:endParaRPr lang="en-US" sz="1050" dirty="0">
              <a:cs typeface="Calibri"/>
            </a:endParaRPr>
          </a:p>
          <a:p>
            <a:endParaRPr lang="en-US" sz="1050" dirty="0">
              <a:cs typeface="Calibri"/>
            </a:endParaRPr>
          </a:p>
          <a:p>
            <a:r>
              <a:rPr lang="en-US" sz="1050" dirty="0">
                <a:cs typeface="Calibri"/>
              </a:rPr>
              <a:t>If teaching on </a:t>
            </a:r>
            <a:r>
              <a:rPr lang="en-US" sz="1050" dirty="0" smtClean="0">
                <a:cs typeface="Calibri"/>
              </a:rPr>
              <a:t>an accredited </a:t>
            </a:r>
            <a:r>
              <a:rPr lang="en-US" sz="1050" dirty="0" err="1">
                <a:cs typeface="Calibri"/>
              </a:rPr>
              <a:t>programme</a:t>
            </a:r>
            <a:r>
              <a:rPr lang="en-US" sz="1050" dirty="0">
                <a:cs typeface="Calibri"/>
              </a:rPr>
              <a:t>, you may see assignment work coming through that is at a far higher standard than you might expect from the individual before you. Some might delegate their work to others. Students with unmet literacy needs can be very good at creating a network of support from those around them.</a:t>
            </a:r>
          </a:p>
          <a:p>
            <a:endParaRPr lang="en-US" dirty="0">
              <a:cs typeface="Calibri"/>
            </a:endParaRPr>
          </a:p>
        </p:txBody>
      </p:sp>
      <p:sp>
        <p:nvSpPr>
          <p:cNvPr id="4" name="Slide Number Placeholder 3"/>
          <p:cNvSpPr>
            <a:spLocks noGrp="1"/>
          </p:cNvSpPr>
          <p:nvPr>
            <p:ph type="sldNum" sz="quarter" idx="5"/>
          </p:nvPr>
        </p:nvSpPr>
        <p:spPr/>
        <p:txBody>
          <a:bodyPr/>
          <a:lstStyle/>
          <a:p>
            <a:fld id="{5B741A10-C708-44D5-8C0C-97D12DCE0F8C}" type="slidenum">
              <a:rPr lang="en-IE"/>
              <a:t>5</a:t>
            </a:fld>
            <a:endParaRPr lang="en-US"/>
          </a:p>
        </p:txBody>
      </p:sp>
    </p:spTree>
    <p:extLst>
      <p:ext uri="{BB962C8B-B14F-4D97-AF65-F5344CB8AC3E}">
        <p14:creationId xmlns:p14="http://schemas.microsoft.com/office/powerpoint/2010/main" val="1278122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000" b="1" i="1" dirty="0"/>
              <a:t>5 minutes</a:t>
            </a:r>
            <a:endParaRPr lang="en-US" sz="1000" dirty="0"/>
          </a:p>
          <a:p>
            <a:r>
              <a:rPr lang="en-US" sz="1000" dirty="0" smtClean="0">
                <a:cs typeface="Calibri"/>
              </a:rPr>
              <a:t>When </a:t>
            </a:r>
            <a:r>
              <a:rPr lang="en-US" sz="1000" dirty="0">
                <a:cs typeface="Calibri"/>
              </a:rPr>
              <a:t>we consider the statistics for those with low digital literacy skills in Ireland, approximately 55% as of 2020, and the direct impact of this for individuals trying to engage in day-to-day life, the picture becomes very stark.</a:t>
            </a:r>
          </a:p>
          <a:p>
            <a:r>
              <a:rPr lang="en-US" sz="1000" dirty="0" smtClean="0">
                <a:cs typeface="Calibri"/>
              </a:rPr>
              <a:t>Mature </a:t>
            </a:r>
            <a:r>
              <a:rPr lang="en-US" sz="1000" dirty="0">
                <a:cs typeface="Calibri"/>
              </a:rPr>
              <a:t>students in particular may have a general mistrust of technology due to a lack of confidence or knowledge. A positive aspect of the rise in digital needs is that while confidence may be low, it is often relatively easy for a mature learner to express their lack of digital skills. There is far less stigma attached to digital literacy than to traditional literacies. That said, it can cause incredible anxiety and loss of agency, for example, where an older person can no longer engage with their financial institution, or their healthcare provider. </a:t>
            </a:r>
          </a:p>
          <a:p>
            <a:r>
              <a:rPr lang="en-US" sz="1000" dirty="0" smtClean="0">
                <a:cs typeface="Calibri"/>
              </a:rPr>
              <a:t>During </a:t>
            </a:r>
            <a:r>
              <a:rPr lang="en-US" sz="1000" dirty="0">
                <a:cs typeface="Calibri"/>
              </a:rPr>
              <a:t>the first wave of </a:t>
            </a:r>
            <a:r>
              <a:rPr lang="en-US" sz="1000" dirty="0" err="1">
                <a:cs typeface="Calibri"/>
              </a:rPr>
              <a:t>Covid</a:t>
            </a:r>
            <a:r>
              <a:rPr lang="en-US" sz="1000" dirty="0">
                <a:cs typeface="Calibri"/>
              </a:rPr>
              <a:t> 19, the Health Service Executive put out communications directing people to view their website for information. It was quickly </a:t>
            </a:r>
            <a:r>
              <a:rPr lang="en-US" sz="1000" dirty="0" err="1">
                <a:cs typeface="Calibri"/>
              </a:rPr>
              <a:t>realised</a:t>
            </a:r>
            <a:r>
              <a:rPr lang="en-US" sz="1000" dirty="0">
                <a:cs typeface="Calibri"/>
              </a:rPr>
              <a:t> that this means of communication was not accessible to everyone. Lessons were clearly learnt for the subsequent vaccine roll-out, where a simple phone number was made available for people to register.</a:t>
            </a:r>
          </a:p>
          <a:p>
            <a:r>
              <a:rPr lang="en-US" sz="1000" dirty="0" smtClean="0">
                <a:cs typeface="Calibri"/>
              </a:rPr>
              <a:t>In </a:t>
            </a:r>
            <a:r>
              <a:rPr lang="en-US" sz="1000" dirty="0">
                <a:cs typeface="Calibri"/>
              </a:rPr>
              <a:t>a college setting, it may be important to keep in mind that students may have applied/registered for college online, but with a lot of support. It may not be immediately obvious that they do not have good digital literacy skills. Also, the purposes for which we use our digital literacy are broad and varied. </a:t>
            </a:r>
          </a:p>
          <a:p>
            <a:r>
              <a:rPr lang="en-US" sz="1000" dirty="0" smtClean="0"/>
              <a:t>There </a:t>
            </a:r>
            <a:r>
              <a:rPr lang="en-US" sz="1000" dirty="0"/>
              <a:t>is often an expectation that ¨digital natives¨ (anyone born after approximately 1980) will be fully digitally literate. It can be incredibly frustrating for a young person who may be confident in using certain apps on their phone to also be expected to know how to use more formal aspects of digital tools, such as touch typing, creating good documents, or using a printer correctly.</a:t>
            </a:r>
            <a:endParaRPr lang="en-US" sz="1000" dirty="0">
              <a:cs typeface="Calibri"/>
            </a:endParaRPr>
          </a:p>
          <a:p>
            <a:r>
              <a:rPr lang="en-US" sz="1000" dirty="0" smtClean="0">
                <a:cs typeface="Calibri"/>
              </a:rPr>
              <a:t>Younger </a:t>
            </a:r>
            <a:r>
              <a:rPr lang="en-US" sz="1000" dirty="0">
                <a:cs typeface="Calibri"/>
              </a:rPr>
              <a:t>people with low digital literacy skills can become angry and defensive when there is an assumption that they have all digital literacy skills at their </a:t>
            </a:r>
            <a:r>
              <a:rPr lang="en-US" sz="1000" dirty="0"/>
              <a:t>fingertips, just by virtue of their age</a:t>
            </a:r>
            <a:r>
              <a:rPr lang="en-US" sz="1000" dirty="0">
                <a:cs typeface="Calibri"/>
              </a:rPr>
              <a:t>.</a:t>
            </a:r>
          </a:p>
        </p:txBody>
      </p:sp>
      <p:sp>
        <p:nvSpPr>
          <p:cNvPr id="4" name="Slide Number Placeholder 3"/>
          <p:cNvSpPr>
            <a:spLocks noGrp="1"/>
          </p:cNvSpPr>
          <p:nvPr>
            <p:ph type="sldNum" sz="quarter" idx="5"/>
          </p:nvPr>
        </p:nvSpPr>
        <p:spPr/>
        <p:txBody>
          <a:bodyPr/>
          <a:lstStyle/>
          <a:p>
            <a:fld id="{5B741A10-C708-44D5-8C0C-97D12DCE0F8C}" type="slidenum">
              <a:rPr lang="en-IE"/>
              <a:t>6</a:t>
            </a:fld>
            <a:endParaRPr lang="en-US"/>
          </a:p>
        </p:txBody>
      </p:sp>
    </p:spTree>
    <p:extLst>
      <p:ext uri="{BB962C8B-B14F-4D97-AF65-F5344CB8AC3E}">
        <p14:creationId xmlns:p14="http://schemas.microsoft.com/office/powerpoint/2010/main" val="2381348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a:t>8 minutes</a:t>
            </a:r>
            <a:endParaRPr lang="en-US"/>
          </a:p>
          <a:p>
            <a:endParaRPr lang="en-US">
              <a:cs typeface="Calibri"/>
            </a:endParaRPr>
          </a:p>
          <a:p>
            <a:r>
              <a:rPr lang="en-US">
                <a:cs typeface="Calibri"/>
              </a:rPr>
              <a:t>Introduce the </a:t>
            </a:r>
            <a:r>
              <a:rPr lang="en-US" err="1">
                <a:cs typeface="Calibri"/>
              </a:rPr>
              <a:t>Menti</a:t>
            </a:r>
            <a:r>
              <a:rPr lang="en-US">
                <a:cs typeface="Calibri"/>
              </a:rPr>
              <a:t>, which should take the format of an ¨Open Ended¨ </a:t>
            </a:r>
            <a:r>
              <a:rPr lang="en-US" err="1">
                <a:cs typeface="Calibri"/>
              </a:rPr>
              <a:t>Menti</a:t>
            </a:r>
            <a:r>
              <a:rPr lang="en-US">
                <a:cs typeface="Calibri"/>
              </a:rPr>
              <a:t> with the </a:t>
            </a:r>
            <a:r>
              <a:rPr lang="en-US"/>
              <a:t>question</a:t>
            </a:r>
            <a:r>
              <a:rPr lang="en-US" b="1"/>
              <a:t> "Considering some of the signs we have discussed for spotting unmet literacy needs. Do you have any real-life examples of how people might hide or cope with their unmet literacy needs?"</a:t>
            </a:r>
            <a:endParaRPr lang="en-US" b="1">
              <a:cs typeface="Calibri"/>
            </a:endParaRPr>
          </a:p>
          <a:p>
            <a:endParaRPr lang="en-US">
              <a:cs typeface="Calibri"/>
            </a:endParaRPr>
          </a:p>
          <a:p>
            <a:r>
              <a:rPr lang="en-US"/>
              <a:t>Share the Mentimeter.com presentation on screen so that all participants can: (1) see the </a:t>
            </a:r>
            <a:r>
              <a:rPr lang="en-US" err="1"/>
              <a:t>menti</a:t>
            </a:r>
            <a:r>
              <a:rPr lang="en-US"/>
              <a:t> code to enter, and (2) see other participants' submissions.</a:t>
            </a:r>
          </a:p>
          <a:p>
            <a:endParaRPr lang="en-US"/>
          </a:p>
          <a:p>
            <a:r>
              <a:rPr lang="en-US"/>
              <a:t>Give participants the opportunity to discuss their experiences and to comment on similar or contrasting observations that have come up. Facilitators should add any comments that may be important for inclusion and noting. </a:t>
            </a:r>
          </a:p>
        </p:txBody>
      </p:sp>
      <p:sp>
        <p:nvSpPr>
          <p:cNvPr id="4" name="Slide Number Placeholder 3"/>
          <p:cNvSpPr>
            <a:spLocks noGrp="1"/>
          </p:cNvSpPr>
          <p:nvPr>
            <p:ph type="sldNum" sz="quarter" idx="5"/>
          </p:nvPr>
        </p:nvSpPr>
        <p:spPr/>
        <p:txBody>
          <a:bodyPr/>
          <a:lstStyle/>
          <a:p>
            <a:fld id="{5B741A10-C708-44D5-8C0C-97D12DCE0F8C}" type="slidenum">
              <a:rPr lang="en-IE"/>
              <a:t>7</a:t>
            </a:fld>
            <a:endParaRPr lang="en-US"/>
          </a:p>
        </p:txBody>
      </p:sp>
    </p:spTree>
    <p:extLst>
      <p:ext uri="{BB962C8B-B14F-4D97-AF65-F5344CB8AC3E}">
        <p14:creationId xmlns:p14="http://schemas.microsoft.com/office/powerpoint/2010/main" val="3707782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a:t>5 minutes</a:t>
            </a:r>
            <a:endParaRPr lang="en-US"/>
          </a:p>
          <a:p>
            <a:endParaRPr lang="en-US">
              <a:cs typeface="Calibri"/>
            </a:endParaRPr>
          </a:p>
          <a:p>
            <a:r>
              <a:rPr lang="en-US">
                <a:cs typeface="Calibri"/>
              </a:rPr>
              <a:t>Literacy is always contextual. We are all regularly required to learn new literacies, depending on our environment or experience.</a:t>
            </a:r>
          </a:p>
          <a:p>
            <a:endParaRPr lang="en-US">
              <a:cs typeface="Calibri"/>
            </a:endParaRPr>
          </a:p>
          <a:p>
            <a:r>
              <a:rPr lang="en-US">
                <a:cs typeface="Calibri"/>
              </a:rPr>
              <a:t>As Digital Literacy permeates how we operate day-to-day, we are continually learning new digital literacies as they evolve. This can be a very leveling for our societal attitudes to of literacy and can put us in the frame of mind of how people may cope with other literacy learnings.</a:t>
            </a:r>
          </a:p>
          <a:p>
            <a:endParaRPr lang="en-US">
              <a:cs typeface="Calibri"/>
            </a:endParaRPr>
          </a:p>
          <a:p>
            <a:r>
              <a:rPr lang="en-US">
                <a:cs typeface="Calibri"/>
              </a:rPr>
              <a:t>Conversations around "literacy" need to be happening in an open forum and in a positive and accessible way, with empathy and no judgement. It is important to remember what an incredibly positive and empowering thing literacy is. </a:t>
            </a:r>
            <a:r>
              <a:rPr lang="en-US"/>
              <a:t>Literacy learners will generally underestimate their abilities.</a:t>
            </a:r>
            <a:r>
              <a:rPr lang="en-US">
                <a:cs typeface="Calibri"/>
              </a:rPr>
              <a:t> We all have some level of literacy and that should be celebrated when engaging with individuals with unmet literacy needs.</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5B741A10-C708-44D5-8C0C-97D12DCE0F8C}" type="slidenum">
              <a:rPr lang="en-IE"/>
              <a:t>8</a:t>
            </a:fld>
            <a:endParaRPr lang="en-US"/>
          </a:p>
        </p:txBody>
      </p:sp>
    </p:spTree>
    <p:extLst>
      <p:ext uri="{BB962C8B-B14F-4D97-AF65-F5344CB8AC3E}">
        <p14:creationId xmlns:p14="http://schemas.microsoft.com/office/powerpoint/2010/main" val="3881466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i="1" dirty="0"/>
              <a:t>6 minutes</a:t>
            </a:r>
            <a:endParaRPr lang="en-US" dirty="0"/>
          </a:p>
          <a:p>
            <a:endParaRPr lang="en-US" dirty="0">
              <a:cs typeface="Calibri"/>
            </a:endParaRPr>
          </a:p>
          <a:p>
            <a:r>
              <a:rPr lang="en-US" dirty="0">
                <a:cs typeface="Calibri"/>
              </a:rPr>
              <a:t>When talking about literacy, it can be easier for people to admit that they are not confident with technology and this can be a good starting point to open the conversation around unmet literacy needs. As discussed already, this is particularly true for people who are more mature and did not grow up using digital devices. Counter to this, and as already touched upon, it is important to </a:t>
            </a:r>
            <a:r>
              <a:rPr lang="en-US" dirty="0" err="1">
                <a:cs typeface="Calibri"/>
              </a:rPr>
              <a:t>recognise</a:t>
            </a:r>
            <a:r>
              <a:rPr lang="en-US" dirty="0">
                <a:cs typeface="Calibri"/>
              </a:rPr>
              <a:t> the digital literacy needs of many younger people. It can be difficult for younger people to admit or even </a:t>
            </a:r>
            <a:r>
              <a:rPr lang="en-US" dirty="0" err="1">
                <a:cs typeface="Calibri"/>
              </a:rPr>
              <a:t>recognise</a:t>
            </a:r>
            <a:r>
              <a:rPr lang="en-US" dirty="0">
                <a:cs typeface="Calibri"/>
              </a:rPr>
              <a:t> their own digital literacy needs. </a:t>
            </a:r>
          </a:p>
          <a:p>
            <a:endParaRPr lang="en-US" dirty="0">
              <a:cs typeface="Calibri"/>
            </a:endParaRPr>
          </a:p>
          <a:p>
            <a:r>
              <a:rPr lang="en-US" dirty="0"/>
              <a:t>When we talk about the more "traditional¨ literacy skills, we are talking about the skills of (1) Reading, (2) Writing, (3) Listening, and (4) Speaking. It can be easier to admit (and indeed true for many) that spelling is difficult, rather than the whole task of writing. A person´s reading skills may be very good, but writing and spelling can be much more challenging for them. </a:t>
            </a:r>
          </a:p>
          <a:p>
            <a:endParaRPr lang="en-US" dirty="0"/>
          </a:p>
          <a:p>
            <a:r>
              <a:rPr lang="en-US" dirty="0"/>
              <a:t>If we think about how we take in information, the skills of </a:t>
            </a:r>
            <a:r>
              <a:rPr lang="en-US" i="1" dirty="0"/>
              <a:t>Reading</a:t>
            </a:r>
            <a:r>
              <a:rPr lang="en-US" b="1" dirty="0"/>
              <a:t> </a:t>
            </a:r>
            <a:r>
              <a:rPr lang="en-US" dirty="0"/>
              <a:t>and </a:t>
            </a:r>
            <a:r>
              <a:rPr lang="en-US" i="1" dirty="0"/>
              <a:t>Listening</a:t>
            </a:r>
            <a:r>
              <a:rPr lang="en-US" dirty="0"/>
              <a:t> are what we call </a:t>
            </a:r>
            <a:r>
              <a:rPr lang="en-US" i="1" dirty="0"/>
              <a:t>"Receptive Skills". </a:t>
            </a:r>
            <a:r>
              <a:rPr lang="en-US" dirty="0"/>
              <a:t>We are taking in information and decoding it. It takes much less effort to do this than it does to Write or to Speak. </a:t>
            </a:r>
          </a:p>
          <a:p>
            <a:endParaRPr lang="en-US" dirty="0"/>
          </a:p>
          <a:p>
            <a:r>
              <a:rPr lang="en-US" i="1" dirty="0"/>
              <a:t>Writing</a:t>
            </a:r>
            <a:r>
              <a:rPr lang="en-US" dirty="0"/>
              <a:t> and </a:t>
            </a:r>
            <a:r>
              <a:rPr lang="en-US" i="1" dirty="0"/>
              <a:t>Speaking</a:t>
            </a:r>
            <a:r>
              <a:rPr lang="en-US" dirty="0"/>
              <a:t> are </a:t>
            </a:r>
            <a:r>
              <a:rPr lang="en-US" i="1" dirty="0"/>
              <a:t>"Productive Skills"</a:t>
            </a:r>
            <a:r>
              <a:rPr lang="en-US" dirty="0"/>
              <a:t>. When we either write or speak, we are required to produce information. This is much more difficult and can be extremely stressful if we have low confidence in these areas. Think about how often people quell at the thoughts of public speaking. Think about if you have ever learnt a new language. It is much easier to understand it than it is to speak it.</a:t>
            </a:r>
            <a:endParaRPr lang="en-US" dirty="0">
              <a:cs typeface="Calibri"/>
            </a:endParaRPr>
          </a:p>
          <a:p>
            <a:endParaRPr lang="en-US" dirty="0">
              <a:cs typeface="Calibri"/>
            </a:endParaRPr>
          </a:p>
          <a:p>
            <a:r>
              <a:rPr lang="en-US" dirty="0"/>
              <a:t>Consider all that we are required to be experts in before we can confidently produce information. If we are writing, we need to be able not only to spell correctly, but to have fluency and accuracy in grammar and syntax, as well as in the topic that we are writing about. Imagine this from the perspective of someone who has a general lack of expertise, has not fluently acquired the English language or the vocabulary of a new workplace, or who has a specific learning difficulty.</a:t>
            </a:r>
          </a:p>
          <a:p>
            <a:endParaRPr lang="en-US" dirty="0"/>
          </a:p>
          <a:p>
            <a:r>
              <a:rPr lang="en-US" dirty="0">
                <a:cs typeface="Calibri"/>
              </a:rPr>
              <a:t>When talking about literacy, always keep in mind the statistics: 1 in 6 people have difficulty with traditional literacy skills of reading and writing, 1 in 4 have difficulty with </a:t>
            </a:r>
            <a:r>
              <a:rPr lang="en-US" dirty="0" err="1">
                <a:cs typeface="Calibri"/>
              </a:rPr>
              <a:t>maths</a:t>
            </a:r>
            <a:r>
              <a:rPr lang="en-US" dirty="0">
                <a:cs typeface="Calibri"/>
              </a:rPr>
              <a:t>, and 55% have low digital literacy skills. Nobody spells everything </a:t>
            </a:r>
            <a:r>
              <a:rPr lang="en-US" dirty="0" smtClean="0">
                <a:cs typeface="Calibri"/>
              </a:rPr>
              <a:t>correctly</a:t>
            </a:r>
            <a:r>
              <a:rPr lang="en-US" dirty="0" smtClean="0">
                <a:cs typeface="Calibri"/>
              </a:rPr>
              <a:t> </a:t>
            </a:r>
            <a:r>
              <a:rPr lang="en-US" dirty="0">
                <a:cs typeface="Calibri"/>
              </a:rPr>
              <a:t>all the time. </a:t>
            </a:r>
          </a:p>
          <a:p>
            <a:endParaRPr lang="en-US" dirty="0">
              <a:cs typeface="Calibri"/>
            </a:endParaRPr>
          </a:p>
          <a:p>
            <a:r>
              <a:rPr lang="en-US" dirty="0"/>
              <a:t>Learning for adults has to be relevant and purposeful. They need to know why they are learning. They also come with a lifetime of experience that can be built upon and transferred to new aspects of learning. People are often very relieved to be able to talk about their unmet literacy needs in a safe and </a:t>
            </a:r>
            <a:r>
              <a:rPr lang="en-US" dirty="0" err="1"/>
              <a:t>non-judgemental</a:t>
            </a:r>
            <a:r>
              <a:rPr lang="en-US" dirty="0"/>
              <a:t> way. They will often hold a lot of stress and greatly underestimate their abilities, feel lost and unsupported in this aspect of their lives. </a:t>
            </a:r>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5B741A10-C708-44D5-8C0C-97D12DCE0F8C}" type="slidenum">
              <a:rPr lang="en-IE"/>
              <a:t>9</a:t>
            </a:fld>
            <a:endParaRPr lang="en-US"/>
          </a:p>
        </p:txBody>
      </p:sp>
    </p:spTree>
    <p:extLst>
      <p:ext uri="{BB962C8B-B14F-4D97-AF65-F5344CB8AC3E}">
        <p14:creationId xmlns:p14="http://schemas.microsoft.com/office/powerpoint/2010/main" val="208741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2129415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3482579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26175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3234578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07431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1518412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4035963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2891829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41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5"/>
            <a:ext cx="7766936" cy="1096899"/>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21294152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39142183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9"/>
            <a:ext cx="8596668" cy="1826581"/>
          </a:xfrm>
        </p:spPr>
        <p:txBody>
          <a:bodyPr anchor="b"/>
          <a:lstStyle>
            <a:lvl1pPr algn="l">
              <a:defRPr sz="3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1500">
                <a:solidFill>
                  <a:schemeClr val="tx1">
                    <a:lumMod val="50000"/>
                    <a:lumOff val="50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3089353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3914218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5"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69" y="2160590"/>
            <a:ext cx="4184035"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2C40D8-513D-42B7-BB34-B9C0F1F08EA5}" type="datetimeFigureOut">
              <a:rPr lang="en-GB" smtClean="0"/>
              <a:t>03/06/2021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2965677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6" y="2160983"/>
            <a:ext cx="4185623" cy="576262"/>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75746" y="2737247"/>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9" cy="576262"/>
          </a:xfrm>
        </p:spPr>
        <p:txBody>
          <a:bodyPr anchor="b">
            <a:noAutofit/>
          </a:bodyPr>
          <a:lstStyle>
            <a:lvl1pPr marL="0" indent="0">
              <a:buNone/>
              <a:defRPr sz="1800" b="0"/>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5088385" y="2737247"/>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32C40D8-513D-42B7-BB34-B9C0F1F08EA5}" type="datetimeFigureOut">
              <a:rPr lang="en-GB" smtClean="0"/>
              <a:t>03/06/2021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20521943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032C40D8-513D-42B7-BB34-B9C0F1F08EA5}" type="datetimeFigureOut">
              <a:rPr lang="en-GB" smtClean="0"/>
              <a:t>03/06/2021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9356930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2C40D8-513D-42B7-BB34-B9C0F1F08EA5}" type="datetimeFigureOut">
              <a:rPr lang="en-GB" smtClean="0"/>
              <a:t>03/06/2021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3214503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1498604"/>
            <a:ext cx="3854528" cy="1278466"/>
          </a:xfrm>
        </p:spPr>
        <p:txBody>
          <a:bodyPr anchor="b">
            <a:normAutofit/>
          </a:bodyPr>
          <a:lstStyle>
            <a:lvl1pPr>
              <a:defRPr sz="1500"/>
            </a:lvl1pPr>
          </a:lstStyle>
          <a:p>
            <a:r>
              <a:rPr lang="en-US"/>
              <a:t>Click to edit Master title style</a:t>
            </a:r>
          </a:p>
        </p:txBody>
      </p:sp>
      <p:sp>
        <p:nvSpPr>
          <p:cNvPr id="3" name="Content Placeholder 2"/>
          <p:cNvSpPr>
            <a:spLocks noGrp="1"/>
          </p:cNvSpPr>
          <p:nvPr>
            <p:ph idx="1"/>
          </p:nvPr>
        </p:nvSpPr>
        <p:spPr>
          <a:xfrm>
            <a:off x="4760462" y="514926"/>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5" y="2777069"/>
            <a:ext cx="3854528" cy="2584449"/>
          </a:xfrm>
        </p:spPr>
        <p:txBody>
          <a:bodyPr>
            <a:normAutofit/>
          </a:bodyPr>
          <a:lstStyle>
            <a:lvl1pPr marL="0" indent="0">
              <a:buNone/>
              <a:defRPr sz="1100"/>
            </a:lvl1pPr>
            <a:lvl2pPr marL="342797" indent="0">
              <a:buNone/>
              <a:defRPr sz="1100"/>
            </a:lvl2pPr>
            <a:lvl3pPr marL="685595" indent="0">
              <a:buNone/>
              <a:defRPr sz="900"/>
            </a:lvl3pPr>
            <a:lvl4pPr marL="1028392" indent="0">
              <a:buNone/>
              <a:defRPr sz="800"/>
            </a:lvl4pPr>
            <a:lvl5pPr marL="1371188" indent="0">
              <a:buNone/>
              <a:defRPr sz="800"/>
            </a:lvl5pPr>
            <a:lvl6pPr marL="1713986" indent="0">
              <a:buNone/>
              <a:defRPr sz="800"/>
            </a:lvl6pPr>
            <a:lvl7pPr marL="2056783" indent="0">
              <a:buNone/>
              <a:defRPr sz="800"/>
            </a:lvl7pPr>
            <a:lvl8pPr marL="2399580" indent="0">
              <a:buNone/>
              <a:defRPr sz="800"/>
            </a:lvl8pPr>
            <a:lvl9pPr marL="2742377"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032C40D8-513D-42B7-BB34-B9C0F1F08EA5}" type="datetimeFigureOut">
              <a:rPr lang="en-GB" smtClean="0"/>
              <a:t>03/06/2021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24274185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0"/>
            <a:ext cx="8596667" cy="566738"/>
          </a:xfrm>
        </p:spPr>
        <p:txBody>
          <a:bodyPr anchor="b">
            <a:normAutofit/>
          </a:bodyPr>
          <a:lstStyle>
            <a:lvl1pPr algn="l">
              <a:defRPr sz="1800" b="0"/>
            </a:lvl1pPr>
          </a:lstStyle>
          <a:p>
            <a:r>
              <a:rPr lang="en-US"/>
              <a:t>Click to edit Master title style</a:t>
            </a:r>
          </a:p>
        </p:txBody>
      </p:sp>
      <p:sp>
        <p:nvSpPr>
          <p:cNvPr id="3" name="Picture Placeholder 2"/>
          <p:cNvSpPr>
            <a:spLocks noGrp="1" noChangeAspect="1"/>
          </p:cNvSpPr>
          <p:nvPr>
            <p:ph type="pic" idx="1"/>
          </p:nvPr>
        </p:nvSpPr>
        <p:spPr>
          <a:xfrm>
            <a:off x="677335" y="609600"/>
            <a:ext cx="8596668" cy="3845718"/>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p>
        </p:txBody>
      </p:sp>
      <p:sp>
        <p:nvSpPr>
          <p:cNvPr id="4" name="Text Placeholder 3"/>
          <p:cNvSpPr>
            <a:spLocks noGrp="1"/>
          </p:cNvSpPr>
          <p:nvPr>
            <p:ph type="body" sz="half" idx="2"/>
          </p:nvPr>
        </p:nvSpPr>
        <p:spPr>
          <a:xfrm>
            <a:off x="677335" y="5367338"/>
            <a:ext cx="8596667" cy="67402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FBD0FF-07BA-4427-88F2-7D50039C9E32}" type="slidenum">
              <a:rPr lang="en-GB" smtClean="0"/>
              <a:t>‹#›</a:t>
            </a:fld>
            <a:endParaRPr lang="en-GB"/>
          </a:p>
        </p:txBody>
      </p:sp>
      <p:sp>
        <p:nvSpPr>
          <p:cNvPr id="5" name="Date Placeholder 4"/>
          <p:cNvSpPr>
            <a:spLocks noGrp="1"/>
          </p:cNvSpPr>
          <p:nvPr>
            <p:ph type="dt" sz="half" idx="10"/>
          </p:nvPr>
        </p:nvSpPr>
        <p:spPr/>
        <p:txBody>
          <a:bodyPr/>
          <a:lstStyle/>
          <a:p>
            <a:fld id="{032C40D8-513D-42B7-BB34-B9C0F1F08EA5}" type="datetimeFigureOut">
              <a:rPr lang="en-GB" smtClean="0"/>
              <a:t>03/06/2021</a:t>
            </a:fld>
            <a:endParaRPr lang="en-GB"/>
          </a:p>
        </p:txBody>
      </p:sp>
    </p:spTree>
    <p:extLst>
      <p:ext uri="{BB962C8B-B14F-4D97-AF65-F5344CB8AC3E}">
        <p14:creationId xmlns:p14="http://schemas.microsoft.com/office/powerpoint/2010/main" val="41782161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33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400">
                <a:solidFill>
                  <a:schemeClr val="tx1">
                    <a:lumMod val="75000"/>
                    <a:lumOff val="2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34825791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33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400">
                <a:solidFill>
                  <a:schemeClr val="tx1">
                    <a:lumMod val="75000"/>
                    <a:lumOff val="2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
        <p:nvSpPr>
          <p:cNvPr id="24" name="TextBox 23"/>
          <p:cNvSpPr txBox="1"/>
          <p:nvPr/>
        </p:nvSpPr>
        <p:spPr>
          <a:xfrm>
            <a:off x="541871" y="790378"/>
            <a:ext cx="609600" cy="584776"/>
          </a:xfrm>
          <a:prstGeom prst="rect">
            <a:avLst/>
          </a:prstGeom>
        </p:spPr>
        <p:txBody>
          <a:bodyPr vert="horz" lIns="68580" tIns="34290" rIns="68580" bIns="34290" rtlCol="0" anchor="ctr">
            <a:noAutofit/>
          </a:bodyPr>
          <a:lstStyle/>
          <a:p>
            <a:pPr lvl="0"/>
            <a:r>
              <a:rPr lang="en-US" sz="6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68580" tIns="34290" rIns="68580" bIns="34290" rtlCol="0" anchor="ctr">
            <a:noAutofit/>
          </a:bodyPr>
          <a:lstStyle/>
          <a:p>
            <a:pPr lvl="0"/>
            <a:r>
              <a:rPr lang="en-US" sz="6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26175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33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400">
                <a:solidFill>
                  <a:schemeClr val="tx1">
                    <a:lumMod val="75000"/>
                    <a:lumOff val="25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32345786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33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400">
                <a:solidFill>
                  <a:schemeClr val="tx1">
                    <a:lumMod val="50000"/>
                    <a:lumOff val="50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
        <p:nvSpPr>
          <p:cNvPr id="24" name="TextBox 23"/>
          <p:cNvSpPr txBox="1"/>
          <p:nvPr/>
        </p:nvSpPr>
        <p:spPr>
          <a:xfrm>
            <a:off x="541871" y="790378"/>
            <a:ext cx="609600" cy="584776"/>
          </a:xfrm>
          <a:prstGeom prst="rect">
            <a:avLst/>
          </a:prstGeom>
        </p:spPr>
        <p:txBody>
          <a:bodyPr vert="horz" lIns="68580" tIns="34290" rIns="68580" bIns="34290" rtlCol="0" anchor="ctr">
            <a:noAutofit/>
          </a:bodyPr>
          <a:lstStyle/>
          <a:p>
            <a:pPr lvl="0"/>
            <a:r>
              <a:rPr lang="en-US" sz="6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68580" tIns="34290" rIns="68580" bIns="34290" rtlCol="0" anchor="ctr">
            <a:noAutofit/>
          </a:bodyPr>
          <a:lstStyle/>
          <a:p>
            <a:pPr lvl="0"/>
            <a:r>
              <a:rPr lang="en-US" sz="6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07431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30893530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588203" cy="3022600"/>
          </a:xfrm>
        </p:spPr>
        <p:txBody>
          <a:bodyPr anchor="ctr">
            <a:normAutofit/>
          </a:bodyPr>
          <a:lstStyle>
            <a:lvl1pPr algn="l">
              <a:defRPr sz="33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400">
                <a:solidFill>
                  <a:schemeClr val="tx1">
                    <a:lumMod val="50000"/>
                    <a:lumOff val="50000"/>
                  </a:schemeClr>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15184122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40359634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601"/>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1"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2C40D8-513D-42B7-BB34-B9C0F1F08EA5}" type="datetimeFigureOut">
              <a:rPr lang="en-GB" smtClean="0"/>
              <a:t>03/06/2021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2891829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2C40D8-513D-42B7-BB34-B9C0F1F08EA5}" type="datetimeFigureOut">
              <a:rPr lang="en-GB" smtClean="0"/>
              <a:t>03/06/2021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2965677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32C40D8-513D-42B7-BB34-B9C0F1F08EA5}" type="datetimeFigureOut">
              <a:rPr lang="en-GB" smtClean="0"/>
              <a:t>03/06/2021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2052194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032C40D8-513D-42B7-BB34-B9C0F1F08EA5}" type="datetimeFigureOut">
              <a:rPr lang="en-GB" smtClean="0"/>
              <a:t>03/06/2021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935693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2C40D8-513D-42B7-BB34-B9C0F1F08EA5}" type="datetimeFigureOut">
              <a:rPr lang="en-GB" smtClean="0"/>
              <a:t>03/06/2021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321450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2C40D8-513D-42B7-BB34-B9C0F1F08EA5}" type="datetimeFigureOut">
              <a:rPr lang="en-GB" smtClean="0"/>
              <a:t>03/06/2021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FBD0FF-07BA-4427-88F2-7D50039C9E32}" type="slidenum">
              <a:rPr lang="en-GB" smtClean="0"/>
              <a:t>‹#›</a:t>
            </a:fld>
            <a:endParaRPr lang="en-GB"/>
          </a:p>
        </p:txBody>
      </p:sp>
    </p:spTree>
    <p:extLst>
      <p:ext uri="{BB962C8B-B14F-4D97-AF65-F5344CB8AC3E}">
        <p14:creationId xmlns:p14="http://schemas.microsoft.com/office/powerpoint/2010/main" val="2427418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FBD0FF-07BA-4427-88F2-7D50039C9E32}" type="slidenum">
              <a:rPr lang="en-GB" smtClean="0"/>
              <a:t>‹#›</a:t>
            </a:fld>
            <a:endParaRPr lang="en-GB"/>
          </a:p>
        </p:txBody>
      </p:sp>
      <p:sp>
        <p:nvSpPr>
          <p:cNvPr id="5" name="Date Placeholder 4"/>
          <p:cNvSpPr>
            <a:spLocks noGrp="1"/>
          </p:cNvSpPr>
          <p:nvPr>
            <p:ph type="dt" sz="half" idx="10"/>
          </p:nvPr>
        </p:nvSpPr>
        <p:spPr/>
        <p:txBody>
          <a:bodyPr/>
          <a:lstStyle/>
          <a:p>
            <a:fld id="{032C40D8-513D-42B7-BB34-B9C0F1F08EA5}" type="datetimeFigureOut">
              <a:rPr lang="en-GB" smtClean="0"/>
              <a:t>03/06/2021</a:t>
            </a:fld>
            <a:endParaRPr lang="en-GB"/>
          </a:p>
        </p:txBody>
      </p:sp>
    </p:spTree>
    <p:extLst>
      <p:ext uri="{BB962C8B-B14F-4D97-AF65-F5344CB8AC3E}">
        <p14:creationId xmlns:p14="http://schemas.microsoft.com/office/powerpoint/2010/main" val="4178216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32C40D8-513D-42B7-BB34-B9C0F1F08EA5}" type="datetimeFigureOut">
              <a:rPr lang="en-GB" smtClean="0"/>
              <a:t>03/06/2021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FBD0FF-07BA-4427-88F2-7D50039C9E32}" type="slidenum">
              <a:rPr lang="en-GB" smtClean="0"/>
              <a:t>‹#›</a:t>
            </a:fld>
            <a:endParaRPr lang="en-GB"/>
          </a:p>
        </p:txBody>
      </p:sp>
    </p:spTree>
    <p:extLst>
      <p:ext uri="{BB962C8B-B14F-4D97-AF65-F5344CB8AC3E}">
        <p14:creationId xmlns:p14="http://schemas.microsoft.com/office/powerpoint/2010/main" val="359728682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5"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5" y="2160590"/>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4"/>
            <a:ext cx="911939" cy="365125"/>
          </a:xfrm>
          <a:prstGeom prst="rect">
            <a:avLst/>
          </a:prstGeom>
        </p:spPr>
        <p:txBody>
          <a:bodyPr vert="horz" lIns="91440" tIns="45720" rIns="91440" bIns="45720" rtlCol="0" anchor="ctr"/>
          <a:lstStyle>
            <a:lvl1pPr algn="r">
              <a:defRPr sz="700">
                <a:solidFill>
                  <a:schemeClr val="tx1">
                    <a:tint val="75000"/>
                  </a:schemeClr>
                </a:solidFill>
              </a:defRPr>
            </a:lvl1pPr>
          </a:lstStyle>
          <a:p>
            <a:fld id="{032C40D8-513D-42B7-BB34-B9C0F1F08EA5}" type="datetimeFigureOut">
              <a:rPr lang="en-GB" smtClean="0"/>
              <a:t>03/06/2021</a:t>
            </a:fld>
            <a:endParaRPr lang="en-GB"/>
          </a:p>
        </p:txBody>
      </p:sp>
      <p:sp>
        <p:nvSpPr>
          <p:cNvPr id="5" name="Footer Placeholder 4"/>
          <p:cNvSpPr>
            <a:spLocks noGrp="1"/>
          </p:cNvSpPr>
          <p:nvPr>
            <p:ph type="ftr" sz="quarter" idx="3"/>
          </p:nvPr>
        </p:nvSpPr>
        <p:spPr>
          <a:xfrm>
            <a:off x="677335" y="6041364"/>
            <a:ext cx="6297612" cy="365125"/>
          </a:xfrm>
          <a:prstGeom prst="rect">
            <a:avLst/>
          </a:prstGeom>
        </p:spPr>
        <p:txBody>
          <a:bodyPr vert="horz" lIns="91440" tIns="45720" rIns="91440" bIns="45720" rtlCol="0" anchor="ctr"/>
          <a:lstStyle>
            <a:lvl1pPr algn="l">
              <a:defRPr sz="7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4" y="6041364"/>
            <a:ext cx="683339" cy="365125"/>
          </a:xfrm>
          <a:prstGeom prst="rect">
            <a:avLst/>
          </a:prstGeom>
        </p:spPr>
        <p:txBody>
          <a:bodyPr vert="horz" lIns="91440" tIns="45720" rIns="91440" bIns="45720" rtlCol="0" anchor="ctr"/>
          <a:lstStyle>
            <a:lvl1pPr algn="r">
              <a:defRPr sz="700">
                <a:solidFill>
                  <a:schemeClr val="accent1"/>
                </a:solidFill>
              </a:defRPr>
            </a:lvl1pPr>
          </a:lstStyle>
          <a:p>
            <a:fld id="{F1FBD0FF-07BA-4427-88F2-7D50039C9E32}" type="slidenum">
              <a:rPr lang="en-GB" smtClean="0"/>
              <a:t>‹#›</a:t>
            </a:fld>
            <a:endParaRPr lang="en-GB"/>
          </a:p>
        </p:txBody>
      </p:sp>
    </p:spTree>
    <p:extLst>
      <p:ext uri="{BB962C8B-B14F-4D97-AF65-F5344CB8AC3E}">
        <p14:creationId xmlns:p14="http://schemas.microsoft.com/office/powerpoint/2010/main" val="3597286823"/>
      </p:ext>
    </p:extLst>
  </p:cSld>
  <p:clrMap bg1="lt1" tx1="dk1" bg2="lt2" tx2="dk2" accent1="accent1" accent2="accent2" accent3="accent3" accent4="accent4" accent5="accent5" accent6="accent6" hlink="hlink" folHlink="folHlink"/>
  <p:sldLayoutIdLst>
    <p:sldLayoutId id="2147485024" r:id="rId1"/>
    <p:sldLayoutId id="2147485025" r:id="rId2"/>
    <p:sldLayoutId id="2147485026" r:id="rId3"/>
    <p:sldLayoutId id="2147485027" r:id="rId4"/>
    <p:sldLayoutId id="2147485028" r:id="rId5"/>
    <p:sldLayoutId id="2147485029" r:id="rId6"/>
    <p:sldLayoutId id="2147485030" r:id="rId7"/>
    <p:sldLayoutId id="2147485031" r:id="rId8"/>
    <p:sldLayoutId id="2147485032" r:id="rId9"/>
    <p:sldLayoutId id="2147485033" r:id="rId10"/>
    <p:sldLayoutId id="2147485034" r:id="rId11"/>
    <p:sldLayoutId id="2147485035" r:id="rId12"/>
    <p:sldLayoutId id="2147485036" r:id="rId13"/>
    <p:sldLayoutId id="2147485037" r:id="rId14"/>
    <p:sldLayoutId id="2147485038" r:id="rId15"/>
    <p:sldLayoutId id="2147485039" r:id="rId16"/>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10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hyperlink" Target="https://pixabay.com/en/forum-group-chat-645246/" TargetMode="External"/></Relationships>
</file>

<file path=ppt/slides/_rels/slide1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2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image" Target="../media/image1.jpeg"/><Relationship Id="rId4" Type="http://schemas.openxmlformats.org/officeDocument/2006/relationships/image" Target="../media/image5.jpeg"/><Relationship Id="rId9"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Isosceles Triangle 9">
            <a:extLst>
              <a:ext uri="{FF2B5EF4-FFF2-40B4-BE49-F238E27FC236}">
                <a16:creationId xmlns:a16="http://schemas.microsoft.com/office/drawing/2014/main" id="{DC99427B-A97E-40A3-B1FD-4557346C6A9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 name="Title 1">
            <a:extLst>
              <a:ext uri="{FF2B5EF4-FFF2-40B4-BE49-F238E27FC236}">
                <a16:creationId xmlns:a16="http://schemas.microsoft.com/office/drawing/2014/main" id="{07FFCD9B-8003-4CD4-9FA4-EC3C1AEC7125}"/>
              </a:ext>
            </a:extLst>
          </p:cNvPr>
          <p:cNvSpPr>
            <a:spLocks noGrp="1"/>
          </p:cNvSpPr>
          <p:nvPr/>
        </p:nvSpPr>
        <p:spPr>
          <a:xfrm>
            <a:off x="975105" y="621742"/>
            <a:ext cx="7594407" cy="124373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4000">
                <a:latin typeface="Calibri"/>
                <a:cs typeface="Calibri"/>
              </a:rPr>
              <a:t>Adult Literacy Awareness </a:t>
            </a:r>
            <a:br>
              <a:rPr lang="en-US" sz="4000">
                <a:latin typeface="Calibri"/>
                <a:cs typeface="Calibri"/>
              </a:rPr>
            </a:br>
            <a:r>
              <a:rPr lang="en-US" sz="4000">
                <a:latin typeface="Calibri"/>
                <a:cs typeface="Calibri"/>
              </a:rPr>
              <a:t>for Further Education &amp; Training</a:t>
            </a:r>
            <a:endParaRPr lang="en-US" sz="4000"/>
          </a:p>
        </p:txBody>
      </p:sp>
      <p:sp>
        <p:nvSpPr>
          <p:cNvPr id="9" name="Title 1">
            <a:extLst>
              <a:ext uri="{FF2B5EF4-FFF2-40B4-BE49-F238E27FC236}">
                <a16:creationId xmlns:a16="http://schemas.microsoft.com/office/drawing/2014/main" id="{00F29190-44F8-4135-AE67-AF2B1C5BDA57}"/>
              </a:ext>
            </a:extLst>
          </p:cNvPr>
          <p:cNvSpPr>
            <a:spLocks noGrp="1"/>
          </p:cNvSpPr>
          <p:nvPr/>
        </p:nvSpPr>
        <p:spPr>
          <a:xfrm>
            <a:off x="816954" y="2936497"/>
            <a:ext cx="8457049" cy="2437056"/>
          </a:xfrm>
          <a:prstGeom prst="rect">
            <a:avLst/>
          </a:prstGeom>
        </p:spPr>
        <p:txBody>
          <a:bodyPr vert="horz" lIns="91440" tIns="45720" rIns="91440" bIns="45720" rtlCol="0" anchor="b">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IE" sz="4000">
                <a:solidFill>
                  <a:srgbClr val="1FBCED"/>
                </a:solidFill>
                <a:latin typeface="Calibri"/>
                <a:cs typeface="Calibri"/>
              </a:rPr>
              <a:t>Session 3</a:t>
            </a:r>
            <a:endParaRPr lang="en-US">
              <a:solidFill>
                <a:srgbClr val="1FBCED"/>
              </a:solidFill>
            </a:endParaRPr>
          </a:p>
          <a:p>
            <a:pPr algn="r"/>
            <a:r>
              <a:rPr lang="en-IE" sz="5400">
                <a:solidFill>
                  <a:srgbClr val="1FBCED"/>
                </a:solidFill>
                <a:latin typeface="Calibri"/>
                <a:ea typeface="+mn-lt"/>
                <a:cs typeface="Calibri"/>
              </a:rPr>
              <a:t>Literacy Awareness &amp;</a:t>
            </a:r>
            <a:endParaRPr lang="en-IE">
              <a:solidFill>
                <a:srgbClr val="000000"/>
              </a:solidFill>
              <a:latin typeface="Trebuchet MS" panose="020B0603020202020204"/>
              <a:ea typeface="+mn-lt"/>
              <a:cs typeface="Calibri"/>
            </a:endParaRPr>
          </a:p>
          <a:p>
            <a:pPr algn="r"/>
            <a:r>
              <a:rPr lang="en-IE" sz="5400">
                <a:solidFill>
                  <a:srgbClr val="1FBCED"/>
                </a:solidFill>
                <a:latin typeface="Calibri"/>
                <a:cs typeface="Calibri"/>
              </a:rPr>
              <a:t>Creating a Literacy-Friendly Environment</a:t>
            </a:r>
          </a:p>
        </p:txBody>
      </p:sp>
      <p:pic>
        <p:nvPicPr>
          <p:cNvPr id="4" name="Picture 5" descr="A picture containing logo&#10;&#10;Description automatically generated">
            <a:extLst>
              <a:ext uri="{FF2B5EF4-FFF2-40B4-BE49-F238E27FC236}">
                <a16:creationId xmlns:a16="http://schemas.microsoft.com/office/drawing/2014/main" id="{C902899C-D0A3-4F92-8958-E233F566DD90}"/>
              </a:ext>
            </a:extLst>
          </p:cNvPr>
          <p:cNvPicPr>
            <a:picLocks noChangeAspect="1"/>
          </p:cNvPicPr>
          <p:nvPr/>
        </p:nvPicPr>
        <p:blipFill>
          <a:blip r:embed="rId3"/>
          <a:stretch>
            <a:fillRect/>
          </a:stretch>
        </p:blipFill>
        <p:spPr>
          <a:xfrm>
            <a:off x="10586319" y="5512639"/>
            <a:ext cx="1457325" cy="1181100"/>
          </a:xfrm>
          <a:prstGeom prst="rect">
            <a:avLst/>
          </a:prstGeom>
        </p:spPr>
      </p:pic>
    </p:spTree>
    <p:extLst>
      <p:ext uri="{BB962C8B-B14F-4D97-AF65-F5344CB8AC3E}">
        <p14:creationId xmlns:p14="http://schemas.microsoft.com/office/powerpoint/2010/main" val="1539234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F4EEA2F5-4551-4E52-9302-7950644F4B52}"/>
              </a:ext>
            </a:extLst>
          </p:cNvPr>
          <p:cNvPicPr>
            <a:picLocks noGrp="1" noChangeAspect="1"/>
          </p:cNvPicPr>
          <p:nvPr>
            <p:ph idx="1"/>
          </p:nvPr>
        </p:nvPicPr>
        <p:blipFill>
          <a:blip r:embed="rId3"/>
          <a:stretch>
            <a:fillRect/>
          </a:stretch>
        </p:blipFill>
        <p:spPr>
          <a:xfrm>
            <a:off x="7141474" y="3222170"/>
            <a:ext cx="3393236" cy="2223997"/>
          </a:xfrm>
        </p:spPr>
      </p:pic>
      <p:sp>
        <p:nvSpPr>
          <p:cNvPr id="5" name="TextBox 4">
            <a:extLst>
              <a:ext uri="{FF2B5EF4-FFF2-40B4-BE49-F238E27FC236}">
                <a16:creationId xmlns:a16="http://schemas.microsoft.com/office/drawing/2014/main" id="{AAEE026C-7CE0-47CA-BDA5-C7A6153BE8B2}"/>
              </a:ext>
            </a:extLst>
          </p:cNvPr>
          <p:cNvSpPr txBox="1"/>
          <p:nvPr/>
        </p:nvSpPr>
        <p:spPr>
          <a:xfrm>
            <a:off x="1230702" y="1532626"/>
            <a:ext cx="9399915" cy="45498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nSpc>
                <a:spcPct val="150000"/>
              </a:lnSpc>
              <a:buFont typeface="Arial"/>
              <a:buChar char="•"/>
            </a:pPr>
            <a:r>
              <a:rPr lang="en-US" sz="2800">
                <a:solidFill>
                  <a:srgbClr val="002060"/>
                </a:solidFill>
                <a:latin typeface="Calibri"/>
                <a:cs typeface="Arial"/>
              </a:rPr>
              <a:t>Quiet space with no interruptions</a:t>
            </a:r>
            <a:endParaRPr lang="en-US">
              <a:solidFill>
                <a:srgbClr val="002060"/>
              </a:solidFill>
            </a:endParaRPr>
          </a:p>
          <a:p>
            <a:pPr marL="457200" indent="-457200">
              <a:lnSpc>
                <a:spcPct val="150000"/>
              </a:lnSpc>
              <a:buFont typeface="Arial"/>
              <a:buChar char="•"/>
            </a:pPr>
            <a:r>
              <a:rPr lang="en-US" sz="2800">
                <a:solidFill>
                  <a:srgbClr val="002060"/>
                </a:solidFill>
                <a:latin typeface="Calibri"/>
                <a:cs typeface="Arial"/>
              </a:rPr>
              <a:t>Allow the person plenty of time to relax and speak</a:t>
            </a:r>
          </a:p>
          <a:p>
            <a:pPr marL="457200" indent="-457200">
              <a:lnSpc>
                <a:spcPct val="150000"/>
              </a:lnSpc>
              <a:buFont typeface="Arial"/>
              <a:buChar char="•"/>
            </a:pPr>
            <a:r>
              <a:rPr lang="en-US" sz="2800">
                <a:solidFill>
                  <a:srgbClr val="002060"/>
                </a:solidFill>
                <a:latin typeface="Calibri"/>
                <a:cs typeface="Arial"/>
              </a:rPr>
              <a:t>Assure confidentiality​</a:t>
            </a:r>
            <a:endParaRPr lang="en-US">
              <a:solidFill>
                <a:srgbClr val="002060"/>
              </a:solidFill>
            </a:endParaRPr>
          </a:p>
          <a:p>
            <a:pPr marL="457200" indent="-457200">
              <a:lnSpc>
                <a:spcPct val="150000"/>
              </a:lnSpc>
              <a:buFont typeface="Arial"/>
              <a:buChar char="•"/>
            </a:pPr>
            <a:r>
              <a:rPr lang="en-US" sz="2800">
                <a:solidFill>
                  <a:srgbClr val="002060"/>
                </a:solidFill>
                <a:latin typeface="Calibri"/>
                <a:cs typeface="Arial"/>
              </a:rPr>
              <a:t>Practice Active Listening ​</a:t>
            </a:r>
          </a:p>
          <a:p>
            <a:pPr marL="457200" indent="-457200">
              <a:lnSpc>
                <a:spcPct val="150000"/>
              </a:lnSpc>
              <a:buFont typeface="Arial"/>
              <a:buChar char="•"/>
            </a:pPr>
            <a:r>
              <a:rPr lang="en-US" sz="2800">
                <a:solidFill>
                  <a:srgbClr val="002060"/>
                </a:solidFill>
                <a:latin typeface="Calibri"/>
                <a:cs typeface="Arial"/>
              </a:rPr>
              <a:t>Ask open questions ​</a:t>
            </a:r>
          </a:p>
          <a:p>
            <a:pPr marL="457200" indent="-457200">
              <a:lnSpc>
                <a:spcPct val="150000"/>
              </a:lnSpc>
              <a:buFont typeface="Arial"/>
              <a:buChar char="•"/>
            </a:pPr>
            <a:r>
              <a:rPr lang="en-US" sz="2800" err="1">
                <a:solidFill>
                  <a:srgbClr val="002060"/>
                </a:solidFill>
                <a:latin typeface="Calibri"/>
                <a:cs typeface="Arial"/>
              </a:rPr>
              <a:t>Empathise</a:t>
            </a:r>
            <a:r>
              <a:rPr lang="en-US" sz="2800">
                <a:solidFill>
                  <a:srgbClr val="002060"/>
                </a:solidFill>
                <a:latin typeface="Calibri"/>
                <a:cs typeface="Arial"/>
              </a:rPr>
              <a:t> ​</a:t>
            </a:r>
          </a:p>
          <a:p>
            <a:pPr marL="457200" indent="-457200">
              <a:lnSpc>
                <a:spcPct val="150000"/>
              </a:lnSpc>
              <a:buFont typeface="Arial"/>
              <a:buChar char="•"/>
            </a:pPr>
            <a:r>
              <a:rPr lang="en-US" sz="2800">
                <a:solidFill>
                  <a:srgbClr val="002060"/>
                </a:solidFill>
                <a:latin typeface="Calibri"/>
                <a:cs typeface="Arial"/>
              </a:rPr>
              <a:t>Reassure and offer a pathway</a:t>
            </a:r>
          </a:p>
        </p:txBody>
      </p:sp>
      <p:pic>
        <p:nvPicPr>
          <p:cNvPr id="7" name="Picture 5" descr="A picture containing logo&#10;&#10;Description automatically generated">
            <a:extLst>
              <a:ext uri="{FF2B5EF4-FFF2-40B4-BE49-F238E27FC236}">
                <a16:creationId xmlns:a16="http://schemas.microsoft.com/office/drawing/2014/main" id="{81F8095E-E2A7-448C-8346-ACEFA83AB144}"/>
              </a:ext>
            </a:extLst>
          </p:cNvPr>
          <p:cNvPicPr>
            <a:picLocks noChangeAspect="1"/>
          </p:cNvPicPr>
          <p:nvPr/>
        </p:nvPicPr>
        <p:blipFill>
          <a:blip r:embed="rId4"/>
          <a:stretch>
            <a:fillRect/>
          </a:stretch>
        </p:blipFill>
        <p:spPr>
          <a:xfrm>
            <a:off x="10586319" y="5512639"/>
            <a:ext cx="1457325" cy="1181100"/>
          </a:xfrm>
          <a:prstGeom prst="rect">
            <a:avLst/>
          </a:prstGeom>
        </p:spPr>
      </p:pic>
      <p:sp>
        <p:nvSpPr>
          <p:cNvPr id="9" name="Title 1">
            <a:extLst>
              <a:ext uri="{FF2B5EF4-FFF2-40B4-BE49-F238E27FC236}">
                <a16:creationId xmlns:a16="http://schemas.microsoft.com/office/drawing/2014/main" id="{500D2F6F-B7C4-47B6-A421-314F86879B3B}"/>
              </a:ext>
            </a:extLst>
          </p:cNvPr>
          <p:cNvSpPr txBox="1">
            <a:spLocks/>
          </p:cNvSpPr>
          <p:nvPr/>
        </p:nvSpPr>
        <p:spPr>
          <a:xfrm>
            <a:off x="878617" y="566467"/>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a:latin typeface="Calibri"/>
                <a:cs typeface="Calibri"/>
              </a:rPr>
              <a:t>How to talk about literacy – 1:1</a:t>
            </a:r>
            <a:endParaRPr lang="en-US" sz="4000"/>
          </a:p>
        </p:txBody>
      </p:sp>
    </p:spTree>
    <p:extLst>
      <p:ext uri="{BB962C8B-B14F-4D97-AF65-F5344CB8AC3E}">
        <p14:creationId xmlns:p14="http://schemas.microsoft.com/office/powerpoint/2010/main" val="1271434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5" descr="A picture containing logo&#10;&#10;Description automatically generated">
            <a:extLst>
              <a:ext uri="{FF2B5EF4-FFF2-40B4-BE49-F238E27FC236}">
                <a16:creationId xmlns:a16="http://schemas.microsoft.com/office/drawing/2014/main" id="{81F8095E-E2A7-448C-8346-ACEFA83AB144}"/>
              </a:ext>
            </a:extLst>
          </p:cNvPr>
          <p:cNvPicPr>
            <a:picLocks noChangeAspect="1"/>
          </p:cNvPicPr>
          <p:nvPr/>
        </p:nvPicPr>
        <p:blipFill>
          <a:blip r:embed="rId3"/>
          <a:stretch>
            <a:fillRect/>
          </a:stretch>
        </p:blipFill>
        <p:spPr>
          <a:xfrm>
            <a:off x="10586319" y="5512639"/>
            <a:ext cx="1457325" cy="1181100"/>
          </a:xfrm>
          <a:prstGeom prst="rect">
            <a:avLst/>
          </a:prstGeom>
        </p:spPr>
      </p:pic>
      <p:sp>
        <p:nvSpPr>
          <p:cNvPr id="10" name="TextBox 1">
            <a:extLst>
              <a:ext uri="{FF2B5EF4-FFF2-40B4-BE49-F238E27FC236}">
                <a16:creationId xmlns:a16="http://schemas.microsoft.com/office/drawing/2014/main" id="{098898AA-240E-4563-8EA1-E02B9BC65DDA}"/>
              </a:ext>
            </a:extLst>
          </p:cNvPr>
          <p:cNvSpPr txBox="1"/>
          <p:nvPr/>
        </p:nvSpPr>
        <p:spPr>
          <a:xfrm>
            <a:off x="1043395" y="2162630"/>
            <a:ext cx="9346514" cy="76944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400">
                <a:solidFill>
                  <a:schemeClr val="accent1"/>
                </a:solidFill>
                <a:latin typeface="Calibri"/>
                <a:cs typeface="Calibri"/>
              </a:rPr>
              <a:t>5 Minute Break</a:t>
            </a:r>
            <a:endParaRPr lang="en-US">
              <a:solidFill>
                <a:schemeClr val="accent1"/>
              </a:solidFill>
            </a:endParaRPr>
          </a:p>
        </p:txBody>
      </p:sp>
    </p:spTree>
    <p:extLst>
      <p:ext uri="{BB962C8B-B14F-4D97-AF65-F5344CB8AC3E}">
        <p14:creationId xmlns:p14="http://schemas.microsoft.com/office/powerpoint/2010/main" val="1652020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54969-75C3-45EB-BDB9-B2DDB6BA1134}"/>
              </a:ext>
            </a:extLst>
          </p:cNvPr>
          <p:cNvSpPr>
            <a:spLocks noGrp="1"/>
          </p:cNvSpPr>
          <p:nvPr>
            <p:ph type="title"/>
          </p:nvPr>
        </p:nvSpPr>
        <p:spPr>
          <a:xfrm>
            <a:off x="1021858" y="810883"/>
            <a:ext cx="9919917" cy="855134"/>
          </a:xfrm>
        </p:spPr>
        <p:txBody>
          <a:bodyPr>
            <a:normAutofit/>
          </a:bodyPr>
          <a:lstStyle/>
          <a:p>
            <a:r>
              <a:rPr lang="en-GB">
                <a:latin typeface="Calibri"/>
                <a:cs typeface="Calibri"/>
              </a:rPr>
              <a:t>How Literacy Accessible is your centre/service? </a:t>
            </a:r>
          </a:p>
        </p:txBody>
      </p:sp>
      <p:pic>
        <p:nvPicPr>
          <p:cNvPr id="4" name="Picture 4" descr="A picture containing graphical user interface&#10;&#10;Description automatically generated">
            <a:extLst>
              <a:ext uri="{FF2B5EF4-FFF2-40B4-BE49-F238E27FC236}">
                <a16:creationId xmlns:a16="http://schemas.microsoft.com/office/drawing/2014/main" id="{B5207DDB-01DD-4F87-9529-66CA767A66EA}"/>
              </a:ext>
            </a:extLst>
          </p:cNvPr>
          <p:cNvPicPr>
            <a:picLocks noChangeAspect="1"/>
          </p:cNvPicPr>
          <p:nvPr/>
        </p:nvPicPr>
        <p:blipFill>
          <a:blip r:embed="rId3"/>
          <a:stretch>
            <a:fillRect/>
          </a:stretch>
        </p:blipFill>
        <p:spPr>
          <a:xfrm>
            <a:off x="1133127" y="2325726"/>
            <a:ext cx="2714625" cy="1314450"/>
          </a:xfrm>
          <a:prstGeom prst="rect">
            <a:avLst/>
          </a:prstGeom>
        </p:spPr>
      </p:pic>
      <p:sp>
        <p:nvSpPr>
          <p:cNvPr id="5" name="TextBox 1">
            <a:extLst>
              <a:ext uri="{FF2B5EF4-FFF2-40B4-BE49-F238E27FC236}">
                <a16:creationId xmlns:a16="http://schemas.microsoft.com/office/drawing/2014/main" id="{15D3D5A2-FA55-4DAF-89B1-0A1FCE46A3E5}"/>
              </a:ext>
            </a:extLst>
          </p:cNvPr>
          <p:cNvSpPr txBox="1"/>
          <p:nvPr/>
        </p:nvSpPr>
        <p:spPr>
          <a:xfrm>
            <a:off x="1463381" y="3723214"/>
            <a:ext cx="2064634" cy="369332"/>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b="1">
                <a:solidFill>
                  <a:schemeClr val="accent2">
                    <a:lumMod val="50000"/>
                  </a:schemeClr>
                </a:solidFill>
              </a:rPr>
              <a:t>Environment</a:t>
            </a:r>
            <a:endParaRPr lang="en-US"/>
          </a:p>
        </p:txBody>
      </p:sp>
      <p:pic>
        <p:nvPicPr>
          <p:cNvPr id="6" name="Picture 6" descr="A picture containing text, indoor, person, electronics&#10;&#10;Description automatically generated">
            <a:extLst>
              <a:ext uri="{FF2B5EF4-FFF2-40B4-BE49-F238E27FC236}">
                <a16:creationId xmlns:a16="http://schemas.microsoft.com/office/drawing/2014/main" id="{40DA762B-1E83-4299-ACB6-43DE33E52718}"/>
              </a:ext>
            </a:extLst>
          </p:cNvPr>
          <p:cNvPicPr>
            <a:picLocks noChangeAspect="1"/>
          </p:cNvPicPr>
          <p:nvPr/>
        </p:nvPicPr>
        <p:blipFill>
          <a:blip r:embed="rId4"/>
          <a:stretch>
            <a:fillRect/>
          </a:stretch>
        </p:blipFill>
        <p:spPr>
          <a:xfrm>
            <a:off x="1526370" y="4451123"/>
            <a:ext cx="1943100" cy="1724025"/>
          </a:xfrm>
          <a:prstGeom prst="rect">
            <a:avLst/>
          </a:prstGeom>
        </p:spPr>
      </p:pic>
      <p:sp>
        <p:nvSpPr>
          <p:cNvPr id="7" name="TextBox 1">
            <a:extLst>
              <a:ext uri="{FF2B5EF4-FFF2-40B4-BE49-F238E27FC236}">
                <a16:creationId xmlns:a16="http://schemas.microsoft.com/office/drawing/2014/main" id="{039ECBC8-4FCF-4B7D-A17C-4F3FD3D7B6AC}"/>
              </a:ext>
            </a:extLst>
          </p:cNvPr>
          <p:cNvSpPr txBox="1"/>
          <p:nvPr/>
        </p:nvSpPr>
        <p:spPr>
          <a:xfrm>
            <a:off x="1022542" y="6318717"/>
            <a:ext cx="2943225" cy="369332"/>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b="1">
                <a:solidFill>
                  <a:schemeClr val="accent2">
                    <a:lumMod val="50000"/>
                  </a:schemeClr>
                </a:solidFill>
              </a:rPr>
              <a:t>Digital Access</a:t>
            </a:r>
            <a:endParaRPr lang="en-US"/>
          </a:p>
        </p:txBody>
      </p:sp>
      <p:pic>
        <p:nvPicPr>
          <p:cNvPr id="8" name="Picture 8">
            <a:extLst>
              <a:ext uri="{FF2B5EF4-FFF2-40B4-BE49-F238E27FC236}">
                <a16:creationId xmlns:a16="http://schemas.microsoft.com/office/drawing/2014/main" id="{D54D281C-DC23-4882-9FB6-33764A09E09C}"/>
              </a:ext>
            </a:extLst>
          </p:cNvPr>
          <p:cNvPicPr>
            <a:picLocks noChangeAspect="1"/>
          </p:cNvPicPr>
          <p:nvPr/>
        </p:nvPicPr>
        <p:blipFill>
          <a:blip r:embed="rId5"/>
          <a:stretch>
            <a:fillRect/>
          </a:stretch>
        </p:blipFill>
        <p:spPr>
          <a:xfrm>
            <a:off x="5234257" y="3413096"/>
            <a:ext cx="1479071" cy="2044641"/>
          </a:xfrm>
          <a:prstGeom prst="rect">
            <a:avLst/>
          </a:prstGeom>
        </p:spPr>
      </p:pic>
      <p:sp>
        <p:nvSpPr>
          <p:cNvPr id="9" name="TextBox 1">
            <a:extLst>
              <a:ext uri="{FF2B5EF4-FFF2-40B4-BE49-F238E27FC236}">
                <a16:creationId xmlns:a16="http://schemas.microsoft.com/office/drawing/2014/main" id="{7E7C071B-163F-45BA-94CC-667A541D6F52}"/>
              </a:ext>
            </a:extLst>
          </p:cNvPr>
          <p:cNvSpPr txBox="1"/>
          <p:nvPr/>
        </p:nvSpPr>
        <p:spPr>
          <a:xfrm>
            <a:off x="4873290" y="5755296"/>
            <a:ext cx="2200275" cy="369332"/>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b="1">
                <a:solidFill>
                  <a:schemeClr val="accent2">
                    <a:lumMod val="50000"/>
                  </a:schemeClr>
                </a:solidFill>
              </a:rPr>
              <a:t>Reading Material</a:t>
            </a:r>
            <a:endParaRPr lang="en-US">
              <a:solidFill>
                <a:schemeClr val="accent2">
                  <a:lumMod val="50000"/>
                </a:schemeClr>
              </a:solidFill>
            </a:endParaRPr>
          </a:p>
        </p:txBody>
      </p:sp>
      <p:pic>
        <p:nvPicPr>
          <p:cNvPr id="10" name="Picture 10">
            <a:extLst>
              <a:ext uri="{FF2B5EF4-FFF2-40B4-BE49-F238E27FC236}">
                <a16:creationId xmlns:a16="http://schemas.microsoft.com/office/drawing/2014/main" id="{450A45B2-D7E3-4EFE-A143-BDEB1508266D}"/>
              </a:ext>
            </a:extLst>
          </p:cNvPr>
          <p:cNvPicPr>
            <a:picLocks noChangeAspect="1"/>
          </p:cNvPicPr>
          <p:nvPr/>
        </p:nvPicPr>
        <p:blipFill>
          <a:blip r:embed="rId6"/>
          <a:stretch>
            <a:fillRect/>
          </a:stretch>
        </p:blipFill>
        <p:spPr>
          <a:xfrm>
            <a:off x="8750223" y="2067971"/>
            <a:ext cx="1809750" cy="1495425"/>
          </a:xfrm>
          <a:prstGeom prst="rect">
            <a:avLst/>
          </a:prstGeom>
        </p:spPr>
      </p:pic>
      <p:sp>
        <p:nvSpPr>
          <p:cNvPr id="11" name="TextBox 1">
            <a:extLst>
              <a:ext uri="{FF2B5EF4-FFF2-40B4-BE49-F238E27FC236}">
                <a16:creationId xmlns:a16="http://schemas.microsoft.com/office/drawing/2014/main" id="{3839461E-BDEB-47B7-A4E4-45D774EFE3E8}"/>
              </a:ext>
            </a:extLst>
          </p:cNvPr>
          <p:cNvSpPr txBox="1"/>
          <p:nvPr/>
        </p:nvSpPr>
        <p:spPr>
          <a:xfrm>
            <a:off x="8685630" y="3722788"/>
            <a:ext cx="1950894" cy="369332"/>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b="1">
                <a:solidFill>
                  <a:schemeClr val="accent2">
                    <a:lumMod val="50000"/>
                  </a:schemeClr>
                </a:solidFill>
              </a:rPr>
              <a:t>Staff awareness</a:t>
            </a:r>
            <a:endParaRPr lang="en-US">
              <a:solidFill>
                <a:schemeClr val="accent2">
                  <a:lumMod val="50000"/>
                </a:schemeClr>
              </a:solidFill>
            </a:endParaRPr>
          </a:p>
        </p:txBody>
      </p:sp>
      <p:pic>
        <p:nvPicPr>
          <p:cNvPr id="12" name="Picture 12" descr="A picture containing text, clipart&#10;&#10;Description automatically generated">
            <a:extLst>
              <a:ext uri="{FF2B5EF4-FFF2-40B4-BE49-F238E27FC236}">
                <a16:creationId xmlns:a16="http://schemas.microsoft.com/office/drawing/2014/main" id="{FADCA27B-6D9A-40AF-A550-885B99D47519}"/>
              </a:ext>
            </a:extLst>
          </p:cNvPr>
          <p:cNvPicPr>
            <a:picLocks noChangeAspect="1"/>
          </p:cNvPicPr>
          <p:nvPr/>
        </p:nvPicPr>
        <p:blipFill>
          <a:blip r:embed="rId7"/>
          <a:stretch>
            <a:fillRect/>
          </a:stretch>
        </p:blipFill>
        <p:spPr>
          <a:xfrm>
            <a:off x="8274205" y="4443277"/>
            <a:ext cx="2743200" cy="1186713"/>
          </a:xfrm>
          <a:prstGeom prst="rect">
            <a:avLst/>
          </a:prstGeom>
        </p:spPr>
      </p:pic>
      <p:sp>
        <p:nvSpPr>
          <p:cNvPr id="13" name="TextBox 1">
            <a:extLst>
              <a:ext uri="{FF2B5EF4-FFF2-40B4-BE49-F238E27FC236}">
                <a16:creationId xmlns:a16="http://schemas.microsoft.com/office/drawing/2014/main" id="{EDC88167-E34A-435B-80ED-DC7F2033B567}"/>
              </a:ext>
            </a:extLst>
          </p:cNvPr>
          <p:cNvSpPr txBox="1"/>
          <p:nvPr/>
        </p:nvSpPr>
        <p:spPr>
          <a:xfrm>
            <a:off x="8435110" y="5804281"/>
            <a:ext cx="2943225" cy="369332"/>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b="1">
                <a:solidFill>
                  <a:schemeClr val="accent2">
                    <a:lumMod val="50000"/>
                  </a:schemeClr>
                </a:solidFill>
              </a:rPr>
              <a:t>Verbal Communication</a:t>
            </a:r>
            <a:endParaRPr lang="en-US"/>
          </a:p>
        </p:txBody>
      </p:sp>
      <p:pic>
        <p:nvPicPr>
          <p:cNvPr id="15" name="Picture 5" descr="A picture containing logo&#10;&#10;Description automatically generated">
            <a:extLst>
              <a:ext uri="{FF2B5EF4-FFF2-40B4-BE49-F238E27FC236}">
                <a16:creationId xmlns:a16="http://schemas.microsoft.com/office/drawing/2014/main" id="{25499C39-0211-4EEB-B8A4-3C0069852722}"/>
              </a:ext>
            </a:extLst>
          </p:cNvPr>
          <p:cNvPicPr>
            <a:picLocks noChangeAspect="1"/>
          </p:cNvPicPr>
          <p:nvPr/>
        </p:nvPicPr>
        <p:blipFill>
          <a:blip r:embed="rId8"/>
          <a:stretch>
            <a:fillRect/>
          </a:stretch>
        </p:blipFill>
        <p:spPr>
          <a:xfrm>
            <a:off x="10643828" y="92375"/>
            <a:ext cx="1457325" cy="1181100"/>
          </a:xfrm>
          <a:prstGeom prst="rect">
            <a:avLst/>
          </a:prstGeom>
        </p:spPr>
      </p:pic>
    </p:spTree>
    <p:extLst>
      <p:ext uri="{BB962C8B-B14F-4D97-AF65-F5344CB8AC3E}">
        <p14:creationId xmlns:p14="http://schemas.microsoft.com/office/powerpoint/2010/main" val="1033331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062B1-7B24-45DE-BAE7-12A19962F505}"/>
              </a:ext>
            </a:extLst>
          </p:cNvPr>
          <p:cNvSpPr>
            <a:spLocks noGrp="1"/>
          </p:cNvSpPr>
          <p:nvPr>
            <p:ph type="title"/>
          </p:nvPr>
        </p:nvSpPr>
        <p:spPr>
          <a:xfrm>
            <a:off x="3207748" y="580846"/>
            <a:ext cx="6066254" cy="1349554"/>
          </a:xfrm>
        </p:spPr>
        <p:txBody>
          <a:bodyPr/>
          <a:lstStyle/>
          <a:p>
            <a:r>
              <a:rPr lang="en-US">
                <a:latin typeface="Calibri"/>
                <a:cs typeface="Calibri"/>
              </a:rPr>
              <a:t>Useful questions to ask</a:t>
            </a:r>
            <a:endParaRPr lang="en-US">
              <a:ea typeface="+mj-lt"/>
              <a:cs typeface="+mj-lt"/>
            </a:endParaRPr>
          </a:p>
          <a:p>
            <a:endParaRPr lang="en-US"/>
          </a:p>
        </p:txBody>
      </p:sp>
      <p:sp>
        <p:nvSpPr>
          <p:cNvPr id="4" name="TextBox 1">
            <a:extLst>
              <a:ext uri="{FF2B5EF4-FFF2-40B4-BE49-F238E27FC236}">
                <a16:creationId xmlns:a16="http://schemas.microsoft.com/office/drawing/2014/main" id="{04B74FFA-FF9B-4154-978F-6DD29E5D1B14}"/>
              </a:ext>
            </a:extLst>
          </p:cNvPr>
          <p:cNvSpPr txBox="1"/>
          <p:nvPr/>
        </p:nvSpPr>
        <p:spPr>
          <a:xfrm>
            <a:off x="750939" y="1618405"/>
            <a:ext cx="2991080" cy="4758354"/>
          </a:xfrm>
          <a:prstGeom prst="rect">
            <a:avLst/>
          </a:prstGeom>
          <a:noFill/>
          <a:ln w="28575">
            <a:solidFill>
              <a:srgbClr val="0070C0"/>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a:solidFill>
                  <a:srgbClr val="7030A0"/>
                </a:solidFill>
                <a:latin typeface="Calibri"/>
                <a:cs typeface="Calibri"/>
              </a:rPr>
              <a:t>How do you communicate?</a:t>
            </a:r>
            <a:endParaRPr lang="en-US" b="1">
              <a:solidFill>
                <a:srgbClr val="7030A0"/>
              </a:solidFill>
            </a:endParaRPr>
          </a:p>
          <a:p>
            <a:endParaRPr lang="en-US">
              <a:solidFill>
                <a:srgbClr val="7030A0"/>
              </a:solidFill>
              <a:latin typeface="Calibri"/>
              <a:cs typeface="Calibri"/>
            </a:endParaRPr>
          </a:p>
          <a:p>
            <a:pPr marL="285750" indent="-285750">
              <a:lnSpc>
                <a:spcPct val="150000"/>
              </a:lnSpc>
              <a:buFont typeface="Courier New"/>
              <a:buChar char="o"/>
            </a:pPr>
            <a:r>
              <a:rPr lang="en-US">
                <a:solidFill>
                  <a:srgbClr val="7030A0"/>
                </a:solidFill>
                <a:latin typeface="Calibri"/>
                <a:cs typeface="Calibri"/>
              </a:rPr>
              <a:t>Jargon/Vocabulary</a:t>
            </a:r>
          </a:p>
          <a:p>
            <a:pPr marL="285750" indent="-285750">
              <a:lnSpc>
                <a:spcPct val="150000"/>
              </a:lnSpc>
              <a:buFont typeface="Courier New"/>
              <a:buChar char="o"/>
            </a:pPr>
            <a:r>
              <a:rPr lang="en-US">
                <a:solidFill>
                  <a:srgbClr val="7030A0"/>
                </a:solidFill>
                <a:latin typeface="Calibri"/>
                <a:cs typeface="Calibri"/>
              </a:rPr>
              <a:t>Flyers/Leaflets</a:t>
            </a:r>
          </a:p>
          <a:p>
            <a:pPr marL="285750" indent="-285750">
              <a:lnSpc>
                <a:spcPct val="150000"/>
              </a:lnSpc>
              <a:buFont typeface="Courier New"/>
              <a:buChar char="o"/>
            </a:pPr>
            <a:r>
              <a:rPr lang="en-US">
                <a:solidFill>
                  <a:srgbClr val="7030A0"/>
                </a:solidFill>
                <a:latin typeface="Calibri"/>
                <a:cs typeface="Calibri"/>
              </a:rPr>
              <a:t>Videos</a:t>
            </a:r>
          </a:p>
          <a:p>
            <a:pPr marL="285750" indent="-285750">
              <a:lnSpc>
                <a:spcPct val="150000"/>
              </a:lnSpc>
              <a:buFont typeface="Courier New"/>
              <a:buChar char="o"/>
            </a:pPr>
            <a:r>
              <a:rPr lang="en-US">
                <a:solidFill>
                  <a:srgbClr val="7030A0"/>
                </a:solidFill>
                <a:latin typeface="Calibri"/>
                <a:cs typeface="Calibri"/>
              </a:rPr>
              <a:t>Online Resources</a:t>
            </a:r>
            <a:endParaRPr lang="en-US">
              <a:solidFill>
                <a:srgbClr val="7030A0"/>
              </a:solidFill>
              <a:latin typeface="Trebuchet MS" panose="020B0603020202020204"/>
              <a:cs typeface="Calibri"/>
            </a:endParaRPr>
          </a:p>
          <a:p>
            <a:pPr marL="285750" indent="-285750">
              <a:lnSpc>
                <a:spcPct val="150000"/>
              </a:lnSpc>
              <a:buFont typeface="Courier New"/>
              <a:buChar char="o"/>
            </a:pPr>
            <a:r>
              <a:rPr lang="en-US">
                <a:solidFill>
                  <a:srgbClr val="7030A0"/>
                </a:solidFill>
                <a:latin typeface="Calibri"/>
                <a:cs typeface="Calibri"/>
              </a:rPr>
              <a:t>Post</a:t>
            </a:r>
            <a:endParaRPr lang="en-US">
              <a:solidFill>
                <a:srgbClr val="7030A0"/>
              </a:solidFill>
              <a:latin typeface="Trebuchet MS" panose="020B0603020202020204"/>
              <a:cs typeface="Calibri"/>
            </a:endParaRPr>
          </a:p>
          <a:p>
            <a:pPr marL="285750" indent="-285750">
              <a:lnSpc>
                <a:spcPct val="150000"/>
              </a:lnSpc>
              <a:buFont typeface="Courier New"/>
              <a:buChar char="o"/>
            </a:pPr>
            <a:r>
              <a:rPr lang="en-US">
                <a:solidFill>
                  <a:srgbClr val="7030A0"/>
                </a:solidFill>
                <a:latin typeface="Calibri"/>
                <a:cs typeface="Calibri"/>
              </a:rPr>
              <a:t>Email</a:t>
            </a:r>
            <a:endParaRPr lang="en-US">
              <a:solidFill>
                <a:srgbClr val="7030A0"/>
              </a:solidFill>
              <a:latin typeface="Trebuchet MS" panose="020B0603020202020204"/>
              <a:cs typeface="Calibri"/>
            </a:endParaRPr>
          </a:p>
          <a:p>
            <a:pPr marL="285750" indent="-285750">
              <a:lnSpc>
                <a:spcPct val="150000"/>
              </a:lnSpc>
              <a:buFont typeface="Courier New"/>
              <a:buChar char="o"/>
            </a:pPr>
            <a:r>
              <a:rPr lang="en-US">
                <a:solidFill>
                  <a:srgbClr val="7030A0"/>
                </a:solidFill>
                <a:latin typeface="Calibri"/>
                <a:cs typeface="Calibri"/>
              </a:rPr>
              <a:t>Text</a:t>
            </a:r>
            <a:endParaRPr lang="en-US">
              <a:solidFill>
                <a:srgbClr val="7030A0"/>
              </a:solidFill>
              <a:latin typeface="Trebuchet MS" panose="020B0603020202020204"/>
              <a:cs typeface="Calibri"/>
            </a:endParaRPr>
          </a:p>
          <a:p>
            <a:pPr marL="285750" indent="-285750">
              <a:lnSpc>
                <a:spcPct val="150000"/>
              </a:lnSpc>
              <a:buFont typeface="Courier New"/>
              <a:buChar char="o"/>
            </a:pPr>
            <a:r>
              <a:rPr lang="en-US">
                <a:solidFill>
                  <a:srgbClr val="7030A0"/>
                </a:solidFill>
                <a:latin typeface="Calibri"/>
                <a:cs typeface="Calibri"/>
              </a:rPr>
              <a:t>WhatsApp – text / voice / video</a:t>
            </a:r>
          </a:p>
          <a:p>
            <a:pPr marL="285750" indent="-285750">
              <a:lnSpc>
                <a:spcPct val="150000"/>
              </a:lnSpc>
              <a:buFont typeface="Courier New"/>
              <a:buChar char="o"/>
            </a:pPr>
            <a:r>
              <a:rPr lang="en-US">
                <a:solidFill>
                  <a:srgbClr val="7030A0"/>
                </a:solidFill>
                <a:latin typeface="Calibri"/>
                <a:cs typeface="Calibri"/>
              </a:rPr>
              <a:t>Other: ________________</a:t>
            </a:r>
          </a:p>
        </p:txBody>
      </p:sp>
      <p:sp>
        <p:nvSpPr>
          <p:cNvPr id="5" name="TextBox 1">
            <a:extLst>
              <a:ext uri="{FF2B5EF4-FFF2-40B4-BE49-F238E27FC236}">
                <a16:creationId xmlns:a16="http://schemas.microsoft.com/office/drawing/2014/main" id="{FE9448FB-749C-4194-A53F-BCFFAADC954D}"/>
              </a:ext>
            </a:extLst>
          </p:cNvPr>
          <p:cNvSpPr txBox="1"/>
          <p:nvPr/>
        </p:nvSpPr>
        <p:spPr>
          <a:xfrm>
            <a:off x="5019190" y="1460428"/>
            <a:ext cx="5965633" cy="1754326"/>
          </a:xfrm>
          <a:prstGeom prst="rect">
            <a:avLst/>
          </a:prstGeom>
          <a:noFill/>
          <a:ln w="28575">
            <a:solidFill>
              <a:srgbClr val="0070C0"/>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a:solidFill>
                  <a:schemeClr val="accent1">
                    <a:lumMod val="50000"/>
                  </a:schemeClr>
                </a:solidFill>
                <a:latin typeface="Calibri"/>
                <a:cs typeface="Calibri"/>
              </a:rPr>
              <a:t>What access to communication does your participant have?</a:t>
            </a:r>
          </a:p>
          <a:p>
            <a:endParaRPr lang="en-US" b="1">
              <a:solidFill>
                <a:schemeClr val="accent1">
                  <a:lumMod val="50000"/>
                </a:schemeClr>
              </a:solidFill>
              <a:latin typeface="Calibri"/>
              <a:cs typeface="Calibri"/>
            </a:endParaRPr>
          </a:p>
          <a:p>
            <a:pPr marL="285750" indent="-285750">
              <a:buFont typeface="Courier New"/>
              <a:buChar char="o"/>
            </a:pPr>
            <a:r>
              <a:rPr lang="en-US">
                <a:solidFill>
                  <a:schemeClr val="accent1">
                    <a:lumMod val="50000"/>
                  </a:schemeClr>
                </a:solidFill>
                <a:latin typeface="Calibri"/>
                <a:cs typeface="Calibri"/>
              </a:rPr>
              <a:t>Letter box</a:t>
            </a:r>
          </a:p>
          <a:p>
            <a:pPr marL="285750" indent="-285750">
              <a:buFont typeface="Courier New"/>
              <a:buChar char="o"/>
            </a:pPr>
            <a:r>
              <a:rPr lang="en-US">
                <a:solidFill>
                  <a:schemeClr val="accent1">
                    <a:lumMod val="50000"/>
                  </a:schemeClr>
                </a:solidFill>
                <a:latin typeface="Calibri"/>
                <a:cs typeface="Calibri"/>
              </a:rPr>
              <a:t>Button / Smart phone</a:t>
            </a:r>
          </a:p>
          <a:p>
            <a:pPr marL="285750" indent="-285750">
              <a:buFont typeface="Courier New"/>
              <a:buChar char="o"/>
            </a:pPr>
            <a:r>
              <a:rPr lang="en-US">
                <a:solidFill>
                  <a:schemeClr val="accent1">
                    <a:lumMod val="50000"/>
                  </a:schemeClr>
                </a:solidFill>
                <a:latin typeface="Calibri"/>
                <a:cs typeface="Calibri"/>
              </a:rPr>
              <a:t>Tablet / Laptop</a:t>
            </a:r>
          </a:p>
          <a:p>
            <a:pPr marL="285750" indent="-285750">
              <a:buFont typeface="Courier New"/>
              <a:buChar char="o"/>
            </a:pPr>
            <a:r>
              <a:rPr lang="en-US">
                <a:solidFill>
                  <a:schemeClr val="accent1">
                    <a:lumMod val="50000"/>
                  </a:schemeClr>
                </a:solidFill>
                <a:latin typeface="Calibri"/>
                <a:cs typeface="Calibri"/>
              </a:rPr>
              <a:t>Limited Phone data /Wifi / Don't know?</a:t>
            </a:r>
          </a:p>
        </p:txBody>
      </p:sp>
      <p:sp>
        <p:nvSpPr>
          <p:cNvPr id="6" name="TextBox 1">
            <a:extLst>
              <a:ext uri="{FF2B5EF4-FFF2-40B4-BE49-F238E27FC236}">
                <a16:creationId xmlns:a16="http://schemas.microsoft.com/office/drawing/2014/main" id="{5061AEFD-3108-4876-A7F1-6C72FA2D7839}"/>
              </a:ext>
            </a:extLst>
          </p:cNvPr>
          <p:cNvSpPr txBox="1"/>
          <p:nvPr/>
        </p:nvSpPr>
        <p:spPr>
          <a:xfrm>
            <a:off x="5019190" y="4037523"/>
            <a:ext cx="5965632" cy="2585323"/>
          </a:xfrm>
          <a:prstGeom prst="rect">
            <a:avLst/>
          </a:prstGeom>
          <a:noFill/>
          <a:ln w="28575">
            <a:solidFill>
              <a:srgbClr val="0070C0"/>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a:solidFill>
                  <a:schemeClr val="accent1">
                    <a:lumMod val="75000"/>
                  </a:schemeClr>
                </a:solidFill>
                <a:latin typeface="Calibri"/>
                <a:cs typeface="Calibri"/>
              </a:rPr>
              <a:t>What types of communication can your participant use?</a:t>
            </a:r>
            <a:endParaRPr lang="en-US" b="1">
              <a:solidFill>
                <a:schemeClr val="accent1">
                  <a:lumMod val="75000"/>
                </a:schemeClr>
              </a:solidFill>
            </a:endParaRPr>
          </a:p>
          <a:p>
            <a:endParaRPr lang="en-US">
              <a:solidFill>
                <a:schemeClr val="accent1">
                  <a:lumMod val="75000"/>
                </a:schemeClr>
              </a:solidFill>
              <a:latin typeface="Calibri"/>
              <a:cs typeface="Calibri"/>
            </a:endParaRPr>
          </a:p>
          <a:p>
            <a:pPr marL="285750" indent="-285750">
              <a:buFont typeface="Courier New"/>
              <a:buChar char="o"/>
            </a:pPr>
            <a:r>
              <a:rPr lang="en-US">
                <a:solidFill>
                  <a:schemeClr val="accent1">
                    <a:lumMod val="75000"/>
                  </a:schemeClr>
                </a:solidFill>
                <a:latin typeface="Calibri"/>
                <a:cs typeface="Calibri"/>
              </a:rPr>
              <a:t>Phone </a:t>
            </a:r>
            <a:r>
              <a:rPr lang="en-US" sz="1600">
                <a:solidFill>
                  <a:schemeClr val="accent1">
                    <a:lumMod val="75000"/>
                  </a:schemeClr>
                </a:solidFill>
                <a:latin typeface="Calibri"/>
                <a:cs typeface="Calibri"/>
              </a:rPr>
              <a:t>(calls only?)</a:t>
            </a:r>
          </a:p>
          <a:p>
            <a:pPr marL="285750" indent="-285750">
              <a:buFont typeface="Courier New"/>
              <a:buChar char="o"/>
            </a:pPr>
            <a:r>
              <a:rPr lang="en-US">
                <a:solidFill>
                  <a:schemeClr val="accent1">
                    <a:lumMod val="75000"/>
                  </a:schemeClr>
                </a:solidFill>
                <a:latin typeface="Calibri"/>
                <a:cs typeface="Calibri"/>
              </a:rPr>
              <a:t>Post</a:t>
            </a:r>
          </a:p>
          <a:p>
            <a:pPr marL="285750" indent="-285750">
              <a:buFont typeface="Courier New"/>
              <a:buChar char="o"/>
            </a:pPr>
            <a:r>
              <a:rPr lang="en-US">
                <a:solidFill>
                  <a:schemeClr val="accent1">
                    <a:lumMod val="75000"/>
                  </a:schemeClr>
                </a:solidFill>
                <a:latin typeface="Calibri"/>
                <a:cs typeface="Calibri"/>
              </a:rPr>
              <a:t>Text</a:t>
            </a:r>
          </a:p>
          <a:p>
            <a:pPr marL="285750" indent="-285750">
              <a:buFont typeface="Courier New"/>
              <a:buChar char="o"/>
            </a:pPr>
            <a:r>
              <a:rPr lang="en-US">
                <a:solidFill>
                  <a:schemeClr val="accent1">
                    <a:lumMod val="75000"/>
                  </a:schemeClr>
                </a:solidFill>
                <a:latin typeface="Calibri"/>
                <a:cs typeface="Calibri"/>
              </a:rPr>
              <a:t>Email</a:t>
            </a:r>
            <a:r>
              <a:rPr lang="en-US" sz="1600">
                <a:solidFill>
                  <a:schemeClr val="accent1">
                    <a:lumMod val="75000"/>
                  </a:schemeClr>
                </a:solidFill>
                <a:latin typeface="Calibri"/>
                <a:cs typeface="Calibri"/>
              </a:rPr>
              <a:t> </a:t>
            </a:r>
            <a:r>
              <a:rPr lang="en-US" sz="1600" u="sng">
                <a:solidFill>
                  <a:schemeClr val="accent1">
                    <a:lumMod val="75000"/>
                  </a:schemeClr>
                </a:solidFill>
                <a:latin typeface="Calibri"/>
                <a:cs typeface="Calibri"/>
              </a:rPr>
              <a:t>(receive – reply – attach?)</a:t>
            </a:r>
          </a:p>
          <a:p>
            <a:pPr marL="285750" indent="-285750">
              <a:buFont typeface="Courier New"/>
              <a:buChar char="o"/>
            </a:pPr>
            <a:r>
              <a:rPr lang="en-US">
                <a:solidFill>
                  <a:schemeClr val="accent1">
                    <a:lumMod val="75000"/>
                  </a:schemeClr>
                </a:solidFill>
                <a:latin typeface="Calibri"/>
                <a:cs typeface="Calibri"/>
              </a:rPr>
              <a:t>Voice Message</a:t>
            </a:r>
          </a:p>
          <a:p>
            <a:pPr marL="285750" indent="-285750">
              <a:buFont typeface="Courier New"/>
              <a:buChar char="o"/>
            </a:pPr>
            <a:r>
              <a:rPr lang="en-US">
                <a:solidFill>
                  <a:schemeClr val="accent1">
                    <a:lumMod val="75000"/>
                  </a:schemeClr>
                </a:solidFill>
                <a:latin typeface="Calibri"/>
                <a:cs typeface="Calibri"/>
              </a:rPr>
              <a:t>Video Message</a:t>
            </a:r>
          </a:p>
          <a:p>
            <a:pPr marL="285750" indent="-285750">
              <a:buFont typeface="Courier New"/>
              <a:buChar char="o"/>
            </a:pPr>
            <a:r>
              <a:rPr lang="en-US">
                <a:solidFill>
                  <a:schemeClr val="accent1">
                    <a:lumMod val="75000"/>
                  </a:schemeClr>
                </a:solidFill>
                <a:latin typeface="Calibri"/>
                <a:cs typeface="Calibri"/>
              </a:rPr>
              <a:t>Self-directed online engagement</a:t>
            </a:r>
          </a:p>
        </p:txBody>
      </p:sp>
      <p:sp>
        <p:nvSpPr>
          <p:cNvPr id="7" name="Oval 6">
            <a:extLst>
              <a:ext uri="{FF2B5EF4-FFF2-40B4-BE49-F238E27FC236}">
                <a16:creationId xmlns:a16="http://schemas.microsoft.com/office/drawing/2014/main" id="{7AC063EE-2E47-42E7-A37C-E02BB9BC574C}"/>
              </a:ext>
            </a:extLst>
          </p:cNvPr>
          <p:cNvSpPr/>
          <p:nvPr/>
        </p:nvSpPr>
        <p:spPr>
          <a:xfrm>
            <a:off x="8357921" y="4533234"/>
            <a:ext cx="2564779" cy="2007218"/>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a:solidFill>
                  <a:schemeClr val="accent1">
                    <a:lumMod val="50000"/>
                  </a:schemeClr>
                </a:solidFill>
              </a:rPr>
              <a:t>Does this inform how your </a:t>
            </a:r>
            <a:r>
              <a:rPr lang="en-US" err="1">
                <a:solidFill>
                  <a:schemeClr val="accent1">
                    <a:lumMod val="50000"/>
                  </a:schemeClr>
                </a:solidFill>
              </a:rPr>
              <a:t>organisation</a:t>
            </a:r>
            <a:r>
              <a:rPr lang="en-US">
                <a:solidFill>
                  <a:schemeClr val="accent1">
                    <a:lumMod val="50000"/>
                  </a:schemeClr>
                </a:solidFill>
              </a:rPr>
              <a:t> </a:t>
            </a:r>
          </a:p>
          <a:p>
            <a:pPr algn="ctr"/>
            <a:r>
              <a:rPr lang="en-US">
                <a:solidFill>
                  <a:schemeClr val="accent1">
                    <a:lumMod val="50000"/>
                  </a:schemeClr>
                </a:solidFill>
              </a:rPr>
              <a:t>communicates?</a:t>
            </a:r>
          </a:p>
        </p:txBody>
      </p:sp>
      <p:sp>
        <p:nvSpPr>
          <p:cNvPr id="8" name="Arrow: Right 7">
            <a:extLst>
              <a:ext uri="{FF2B5EF4-FFF2-40B4-BE49-F238E27FC236}">
                <a16:creationId xmlns:a16="http://schemas.microsoft.com/office/drawing/2014/main" id="{F9EE2B7D-1F26-4980-88C5-533725612BAA}"/>
              </a:ext>
            </a:extLst>
          </p:cNvPr>
          <p:cNvSpPr/>
          <p:nvPr/>
        </p:nvSpPr>
        <p:spPr>
          <a:xfrm>
            <a:off x="3894618" y="2199335"/>
            <a:ext cx="975731" cy="4832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9" name="Arrow: Right 8">
            <a:extLst>
              <a:ext uri="{FF2B5EF4-FFF2-40B4-BE49-F238E27FC236}">
                <a16:creationId xmlns:a16="http://schemas.microsoft.com/office/drawing/2014/main" id="{019B8511-644E-4F11-AA3B-4C7ACEC58F69}"/>
              </a:ext>
            </a:extLst>
          </p:cNvPr>
          <p:cNvSpPr/>
          <p:nvPr/>
        </p:nvSpPr>
        <p:spPr>
          <a:xfrm rot="10800000">
            <a:off x="3894617" y="4968554"/>
            <a:ext cx="975731" cy="4832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0" name="Arrow: Right 9">
            <a:extLst>
              <a:ext uri="{FF2B5EF4-FFF2-40B4-BE49-F238E27FC236}">
                <a16:creationId xmlns:a16="http://schemas.microsoft.com/office/drawing/2014/main" id="{C080FE06-D2F3-4860-A3C4-6E4C84E0FA80}"/>
              </a:ext>
            </a:extLst>
          </p:cNvPr>
          <p:cNvSpPr/>
          <p:nvPr/>
        </p:nvSpPr>
        <p:spPr>
          <a:xfrm rot="5400000">
            <a:off x="7086653" y="3421323"/>
            <a:ext cx="650488" cy="4832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12" name="Picture 5" descr="A picture containing logo&#10;&#10;Description automatically generated">
            <a:extLst>
              <a:ext uri="{FF2B5EF4-FFF2-40B4-BE49-F238E27FC236}">
                <a16:creationId xmlns:a16="http://schemas.microsoft.com/office/drawing/2014/main" id="{51A71AE8-3ECF-4CD7-9B57-342DEF14A592}"/>
              </a:ext>
            </a:extLst>
          </p:cNvPr>
          <p:cNvPicPr>
            <a:picLocks noChangeAspect="1"/>
          </p:cNvPicPr>
          <p:nvPr/>
        </p:nvPicPr>
        <p:blipFill>
          <a:blip r:embed="rId3"/>
          <a:stretch>
            <a:fillRect/>
          </a:stretch>
        </p:blipFill>
        <p:spPr>
          <a:xfrm>
            <a:off x="18961" y="63620"/>
            <a:ext cx="1457325" cy="1181100"/>
          </a:xfrm>
          <a:prstGeom prst="rect">
            <a:avLst/>
          </a:prstGeom>
        </p:spPr>
      </p:pic>
      <p:pic>
        <p:nvPicPr>
          <p:cNvPr id="3" name="Picture 5" descr="A picture containing logo&#10;&#10;Description automatically generated">
            <a:extLst>
              <a:ext uri="{FF2B5EF4-FFF2-40B4-BE49-F238E27FC236}">
                <a16:creationId xmlns:a16="http://schemas.microsoft.com/office/drawing/2014/main" id="{49080232-4B0C-4005-A95D-8C6BA0B8D33A}"/>
              </a:ext>
            </a:extLst>
          </p:cNvPr>
          <p:cNvPicPr>
            <a:picLocks noChangeAspect="1"/>
          </p:cNvPicPr>
          <p:nvPr/>
        </p:nvPicPr>
        <p:blipFill>
          <a:blip r:embed="rId3"/>
          <a:stretch>
            <a:fillRect/>
          </a:stretch>
        </p:blipFill>
        <p:spPr>
          <a:xfrm>
            <a:off x="10643828" y="92375"/>
            <a:ext cx="1457325" cy="1181100"/>
          </a:xfrm>
          <a:prstGeom prst="rect">
            <a:avLst/>
          </a:prstGeom>
        </p:spPr>
      </p:pic>
    </p:spTree>
    <p:extLst>
      <p:ext uri="{BB962C8B-B14F-4D97-AF65-F5344CB8AC3E}">
        <p14:creationId xmlns:p14="http://schemas.microsoft.com/office/powerpoint/2010/main" val="2343953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hart, bubble chart&#10;&#10;Description automatically generated">
            <a:extLst>
              <a:ext uri="{FF2B5EF4-FFF2-40B4-BE49-F238E27FC236}">
                <a16:creationId xmlns:a16="http://schemas.microsoft.com/office/drawing/2014/main" id="{C9F6041D-4BD8-4211-8087-8433B25D9D6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6099153" y="316758"/>
            <a:ext cx="3271203" cy="2288793"/>
          </a:xfrm>
          <a:prstGeom prst="rect">
            <a:avLst/>
          </a:prstGeom>
        </p:spPr>
      </p:pic>
      <p:sp>
        <p:nvSpPr>
          <p:cNvPr id="6" name="TextBox 5">
            <a:extLst>
              <a:ext uri="{FF2B5EF4-FFF2-40B4-BE49-F238E27FC236}">
                <a16:creationId xmlns:a16="http://schemas.microsoft.com/office/drawing/2014/main" id="{B40516D9-D0FC-474F-8CE0-C32FC283502B}"/>
              </a:ext>
            </a:extLst>
          </p:cNvPr>
          <p:cNvSpPr txBox="1"/>
          <p:nvPr/>
        </p:nvSpPr>
        <p:spPr>
          <a:xfrm>
            <a:off x="775035" y="2368938"/>
            <a:ext cx="8906198" cy="4278094"/>
          </a:xfrm>
          <a:prstGeom prst="rect">
            <a:avLst/>
          </a:prstGeom>
          <a:noFill/>
        </p:spPr>
        <p:txBody>
          <a:bodyPr wrap="square" lIns="91440" tIns="45720" rIns="91440" bIns="45720" anchor="t">
            <a:spAutoFit/>
          </a:bodyPr>
          <a:lstStyle/>
          <a:p>
            <a:pPr fontAlgn="base"/>
            <a:r>
              <a:rPr lang="en-US" sz="3200" b="0" i="0" u="none" strike="noStrike">
                <a:solidFill>
                  <a:schemeClr val="accent1"/>
                </a:solidFill>
                <a:effectLst/>
                <a:latin typeface="Calibri"/>
                <a:cs typeface="Calibri"/>
              </a:rPr>
              <a:t>Think of someone with </a:t>
            </a:r>
            <a:r>
              <a:rPr lang="en-US" sz="3200">
                <a:solidFill>
                  <a:schemeClr val="accent1"/>
                </a:solidFill>
                <a:latin typeface="Calibri"/>
                <a:cs typeface="Calibri"/>
              </a:rPr>
              <a:t>unmet </a:t>
            </a:r>
            <a:r>
              <a:rPr lang="en-US" sz="3200" b="0" i="0" u="none" strike="noStrike">
                <a:solidFill>
                  <a:schemeClr val="accent1"/>
                </a:solidFill>
                <a:effectLst/>
                <a:latin typeface="Calibri"/>
                <a:cs typeface="Calibri"/>
              </a:rPr>
              <a:t>literacy/digital literacy</a:t>
            </a:r>
            <a:r>
              <a:rPr lang="en-US" sz="3200">
                <a:solidFill>
                  <a:schemeClr val="accent1"/>
                </a:solidFill>
                <a:latin typeface="Calibri"/>
                <a:cs typeface="Calibri"/>
              </a:rPr>
              <a:t> needs</a:t>
            </a:r>
            <a:r>
              <a:rPr lang="en-US" sz="3200" b="0" i="0" u="none" strike="noStrike">
                <a:solidFill>
                  <a:schemeClr val="accent1"/>
                </a:solidFill>
                <a:effectLst/>
                <a:latin typeface="Calibri"/>
                <a:cs typeface="Calibri"/>
              </a:rPr>
              <a:t> that you have encountered through your work.</a:t>
            </a:r>
            <a:r>
              <a:rPr lang="en-US" sz="3200">
                <a:solidFill>
                  <a:schemeClr val="accent1"/>
                </a:solidFill>
                <a:latin typeface="Calibri"/>
                <a:cs typeface="Calibri"/>
              </a:rPr>
              <a:t> </a:t>
            </a:r>
            <a:endParaRPr lang="en-US" sz="3200" b="0" i="0">
              <a:solidFill>
                <a:schemeClr val="accent1"/>
              </a:solidFill>
              <a:effectLst/>
              <a:latin typeface="Calibri"/>
              <a:cs typeface="Calibri"/>
            </a:endParaRPr>
          </a:p>
          <a:p>
            <a:endParaRPr lang="en-US" sz="4000">
              <a:solidFill>
                <a:schemeClr val="accent1"/>
              </a:solidFill>
              <a:latin typeface="Calibri"/>
              <a:cs typeface="Calibri"/>
            </a:endParaRPr>
          </a:p>
          <a:p>
            <a:pPr fontAlgn="base"/>
            <a:r>
              <a:rPr lang="en-US" sz="4000">
                <a:solidFill>
                  <a:schemeClr val="accent1"/>
                </a:solidFill>
                <a:latin typeface="Calibri"/>
                <a:cs typeface="Calibri"/>
              </a:rPr>
              <a:t>What literacies do people</a:t>
            </a:r>
            <a:r>
              <a:rPr lang="en-US" sz="4000" b="0" i="0" u="none" strike="noStrike">
                <a:solidFill>
                  <a:schemeClr val="accent1"/>
                </a:solidFill>
                <a:effectLst/>
                <a:latin typeface="Calibri"/>
                <a:cs typeface="Calibri"/>
              </a:rPr>
              <a:t> </a:t>
            </a:r>
            <a:r>
              <a:rPr lang="en-US" sz="4000">
                <a:solidFill>
                  <a:schemeClr val="accent1"/>
                </a:solidFill>
                <a:latin typeface="Calibri"/>
                <a:cs typeface="Calibri"/>
              </a:rPr>
              <a:t>need in order to engage</a:t>
            </a:r>
            <a:r>
              <a:rPr lang="en-US" sz="4000" b="0" i="0" u="none" strike="noStrike">
                <a:solidFill>
                  <a:schemeClr val="accent1"/>
                </a:solidFill>
                <a:effectLst/>
                <a:latin typeface="Calibri"/>
                <a:cs typeface="Calibri"/>
              </a:rPr>
              <a:t> with </a:t>
            </a:r>
            <a:r>
              <a:rPr lang="en-US" sz="4000">
                <a:solidFill>
                  <a:schemeClr val="accent1"/>
                </a:solidFill>
                <a:latin typeface="Calibri"/>
                <a:cs typeface="Calibri"/>
              </a:rPr>
              <a:t>your </a:t>
            </a:r>
            <a:r>
              <a:rPr lang="en-US" sz="4000" err="1">
                <a:solidFill>
                  <a:schemeClr val="accent1"/>
                </a:solidFill>
                <a:latin typeface="Calibri"/>
                <a:cs typeface="Calibri"/>
              </a:rPr>
              <a:t>centre</a:t>
            </a:r>
            <a:r>
              <a:rPr lang="en-US" sz="4000">
                <a:solidFill>
                  <a:schemeClr val="accent1"/>
                </a:solidFill>
                <a:latin typeface="Calibri"/>
                <a:cs typeface="Calibri"/>
              </a:rPr>
              <a:t>/service</a:t>
            </a:r>
            <a:r>
              <a:rPr lang="en-US" sz="4000" b="0" i="0" u="none" strike="noStrike">
                <a:solidFill>
                  <a:schemeClr val="accent1"/>
                </a:solidFill>
                <a:effectLst/>
                <a:latin typeface="Calibri"/>
                <a:cs typeface="Calibri"/>
              </a:rPr>
              <a:t>?</a:t>
            </a:r>
            <a:r>
              <a:rPr lang="en-US" sz="4000" b="0" i="0">
                <a:solidFill>
                  <a:schemeClr val="accent1"/>
                </a:solidFill>
                <a:effectLst/>
                <a:latin typeface="Calibri"/>
                <a:cs typeface="Calibri"/>
              </a:rPr>
              <a:t>​</a:t>
            </a:r>
          </a:p>
          <a:p>
            <a:pPr>
              <a:buFont typeface="Arial" panose="020B0604020202020204" pitchFamily="34" charset="0"/>
              <a:buChar char="•"/>
            </a:pPr>
            <a:endParaRPr lang="en-US" sz="2000">
              <a:solidFill>
                <a:schemeClr val="accent2">
                  <a:lumMod val="50000"/>
                </a:schemeClr>
              </a:solidFill>
              <a:latin typeface="Calibri"/>
              <a:cs typeface="Calibri"/>
            </a:endParaRPr>
          </a:p>
          <a:p>
            <a:endParaRPr lang="en-US" sz="3600">
              <a:solidFill>
                <a:schemeClr val="accent2">
                  <a:lumMod val="50000"/>
                </a:schemeClr>
              </a:solidFill>
              <a:latin typeface="Calibri"/>
              <a:cs typeface="Calibri"/>
            </a:endParaRPr>
          </a:p>
        </p:txBody>
      </p:sp>
      <p:pic>
        <p:nvPicPr>
          <p:cNvPr id="5" name="Picture 5" descr="A picture containing logo&#10;&#10;Description automatically generated">
            <a:extLst>
              <a:ext uri="{FF2B5EF4-FFF2-40B4-BE49-F238E27FC236}">
                <a16:creationId xmlns:a16="http://schemas.microsoft.com/office/drawing/2014/main" id="{284FDACA-6F25-4B61-A097-C9574A7233CA}"/>
              </a:ext>
            </a:extLst>
          </p:cNvPr>
          <p:cNvPicPr>
            <a:picLocks noChangeAspect="1"/>
          </p:cNvPicPr>
          <p:nvPr/>
        </p:nvPicPr>
        <p:blipFill>
          <a:blip r:embed="rId5"/>
          <a:stretch>
            <a:fillRect/>
          </a:stretch>
        </p:blipFill>
        <p:spPr>
          <a:xfrm>
            <a:off x="10586319" y="5512639"/>
            <a:ext cx="1457325" cy="1181100"/>
          </a:xfrm>
          <a:prstGeom prst="rect">
            <a:avLst/>
          </a:prstGeom>
        </p:spPr>
      </p:pic>
      <p:sp>
        <p:nvSpPr>
          <p:cNvPr id="7" name="Title 1">
            <a:extLst>
              <a:ext uri="{FF2B5EF4-FFF2-40B4-BE49-F238E27FC236}">
                <a16:creationId xmlns:a16="http://schemas.microsoft.com/office/drawing/2014/main" id="{D5603923-5563-4AA4-B28C-1B557CB2FA96}"/>
              </a:ext>
            </a:extLst>
          </p:cNvPr>
          <p:cNvSpPr>
            <a:spLocks noGrp="1"/>
          </p:cNvSpPr>
          <p:nvPr/>
        </p:nvSpPr>
        <p:spPr>
          <a:xfrm>
            <a:off x="677335" y="652733"/>
            <a:ext cx="5016706" cy="1320800"/>
          </a:xfrm>
          <a:prstGeom prst="rect">
            <a:avLst/>
          </a:prstGeom>
        </p:spPr>
        <p:txBody>
          <a:bodyPr vert="horz" lIns="91440" tIns="45720" rIns="91440" bIns="45720" rtlCol="0" anchor="t">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5400">
                <a:solidFill>
                  <a:schemeClr val="accent1"/>
                </a:solidFill>
                <a:latin typeface="Calibri"/>
                <a:cs typeface="Calibri"/>
              </a:rPr>
              <a:t>Breakout Room </a:t>
            </a:r>
            <a:endParaRPr lang="en-US">
              <a:solidFill>
                <a:schemeClr val="accent1"/>
              </a:solidFill>
              <a:latin typeface="Calibri"/>
              <a:cs typeface="Calibri"/>
            </a:endParaRPr>
          </a:p>
        </p:txBody>
      </p:sp>
    </p:spTree>
    <p:extLst>
      <p:ext uri="{BB962C8B-B14F-4D97-AF65-F5344CB8AC3E}">
        <p14:creationId xmlns:p14="http://schemas.microsoft.com/office/powerpoint/2010/main" val="1731081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2">
            <a:extLst>
              <a:ext uri="{FF2B5EF4-FFF2-40B4-BE49-F238E27FC236}">
                <a16:creationId xmlns:a16="http://schemas.microsoft.com/office/drawing/2014/main" id="{ED75046A-82CB-4913-B800-EC70D13BE918}"/>
              </a:ext>
            </a:extLst>
          </p:cNvPr>
          <p:cNvGraphicFramePr>
            <a:graphicFrameLocks noGrp="1"/>
          </p:cNvGraphicFramePr>
          <p:nvPr>
            <p:extLst>
              <p:ext uri="{D42A27DB-BD31-4B8C-83A1-F6EECF244321}">
                <p14:modId xmlns:p14="http://schemas.microsoft.com/office/powerpoint/2010/main" val="2178214027"/>
              </p:ext>
            </p:extLst>
          </p:nvPr>
        </p:nvGraphicFramePr>
        <p:xfrm>
          <a:off x="960408" y="1834521"/>
          <a:ext cx="9221637" cy="4389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8" name="TextBox 77">
            <a:extLst>
              <a:ext uri="{FF2B5EF4-FFF2-40B4-BE49-F238E27FC236}">
                <a16:creationId xmlns:a16="http://schemas.microsoft.com/office/drawing/2014/main" id="{FD909A1F-372A-49B0-B7FA-F7BD2CF1D847}"/>
              </a:ext>
            </a:extLst>
          </p:cNvPr>
          <p:cNvSpPr txBox="1"/>
          <p:nvPr/>
        </p:nvSpPr>
        <p:spPr>
          <a:xfrm>
            <a:off x="1151583" y="795632"/>
            <a:ext cx="5114392"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4000">
                <a:solidFill>
                  <a:schemeClr val="accent1"/>
                </a:solidFill>
                <a:latin typeface="Calibri"/>
                <a:cs typeface="Arial"/>
              </a:rPr>
              <a:t>What helps</a:t>
            </a:r>
            <a:endParaRPr lang="en-US" sz="4000">
              <a:solidFill>
                <a:schemeClr val="accent1"/>
              </a:solidFill>
              <a:latin typeface="Calibri"/>
            </a:endParaRPr>
          </a:p>
        </p:txBody>
      </p:sp>
      <p:pic>
        <p:nvPicPr>
          <p:cNvPr id="114" name="Picture 5" descr="A picture containing logo&#10;&#10;Description automatically generated">
            <a:extLst>
              <a:ext uri="{FF2B5EF4-FFF2-40B4-BE49-F238E27FC236}">
                <a16:creationId xmlns:a16="http://schemas.microsoft.com/office/drawing/2014/main" id="{85205D4E-D09C-402D-9FF0-5A12F417870A}"/>
              </a:ext>
            </a:extLst>
          </p:cNvPr>
          <p:cNvPicPr>
            <a:picLocks noChangeAspect="1"/>
          </p:cNvPicPr>
          <p:nvPr/>
        </p:nvPicPr>
        <p:blipFill>
          <a:blip r:embed="rId8"/>
          <a:stretch>
            <a:fillRect/>
          </a:stretch>
        </p:blipFill>
        <p:spPr>
          <a:xfrm>
            <a:off x="10586319" y="5512639"/>
            <a:ext cx="1457325" cy="1181100"/>
          </a:xfrm>
          <a:prstGeom prst="rect">
            <a:avLst/>
          </a:prstGeom>
        </p:spPr>
      </p:pic>
    </p:spTree>
    <p:extLst>
      <p:ext uri="{BB962C8B-B14F-4D97-AF65-F5344CB8AC3E}">
        <p14:creationId xmlns:p14="http://schemas.microsoft.com/office/powerpoint/2010/main" val="2025225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3">
            <a:extLst>
              <a:ext uri="{FF2B5EF4-FFF2-40B4-BE49-F238E27FC236}">
                <a16:creationId xmlns:a16="http://schemas.microsoft.com/office/drawing/2014/main" id="{E0249BCF-8385-4687-A911-93741951C60D}"/>
              </a:ext>
            </a:extLst>
          </p:cNvPr>
          <p:cNvGraphicFramePr/>
          <p:nvPr>
            <p:extLst>
              <p:ext uri="{D42A27DB-BD31-4B8C-83A1-F6EECF244321}">
                <p14:modId xmlns:p14="http://schemas.microsoft.com/office/powerpoint/2010/main" val="1635302633"/>
              </p:ext>
            </p:extLst>
          </p:nvPr>
        </p:nvGraphicFramePr>
        <p:xfrm>
          <a:off x="759142" y="1339980"/>
          <a:ext cx="9568354" cy="55121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Picture 5" descr="A picture containing logo&#10;&#10;Description automatically generated">
            <a:extLst>
              <a:ext uri="{FF2B5EF4-FFF2-40B4-BE49-F238E27FC236}">
                <a16:creationId xmlns:a16="http://schemas.microsoft.com/office/drawing/2014/main" id="{D3E505E2-1F64-4C3C-A09B-1B47C0443A23}"/>
              </a:ext>
            </a:extLst>
          </p:cNvPr>
          <p:cNvPicPr>
            <a:picLocks noChangeAspect="1"/>
          </p:cNvPicPr>
          <p:nvPr/>
        </p:nvPicPr>
        <p:blipFill>
          <a:blip r:embed="rId8"/>
          <a:stretch>
            <a:fillRect/>
          </a:stretch>
        </p:blipFill>
        <p:spPr>
          <a:xfrm>
            <a:off x="10586319" y="5512639"/>
            <a:ext cx="1457325" cy="1181100"/>
          </a:xfrm>
          <a:prstGeom prst="rect">
            <a:avLst/>
          </a:prstGeom>
        </p:spPr>
      </p:pic>
      <p:sp>
        <p:nvSpPr>
          <p:cNvPr id="42" name="TextBox 41">
            <a:extLst>
              <a:ext uri="{FF2B5EF4-FFF2-40B4-BE49-F238E27FC236}">
                <a16:creationId xmlns:a16="http://schemas.microsoft.com/office/drawing/2014/main" id="{9FE332CF-F391-4663-A8BF-7AE1A53B2FA7}"/>
              </a:ext>
            </a:extLst>
          </p:cNvPr>
          <p:cNvSpPr txBox="1"/>
          <p:nvPr/>
        </p:nvSpPr>
        <p:spPr>
          <a:xfrm>
            <a:off x="1151583" y="795632"/>
            <a:ext cx="5114392"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4000">
                <a:solidFill>
                  <a:schemeClr val="accent1"/>
                </a:solidFill>
                <a:latin typeface="Calibri"/>
                <a:cs typeface="Arial"/>
              </a:rPr>
              <a:t>What hinders</a:t>
            </a:r>
            <a:endParaRPr lang="en-US" sz="4000">
              <a:solidFill>
                <a:schemeClr val="accent1"/>
              </a:solidFill>
              <a:latin typeface="Calibri"/>
            </a:endParaRPr>
          </a:p>
        </p:txBody>
      </p:sp>
    </p:spTree>
    <p:extLst>
      <p:ext uri="{BB962C8B-B14F-4D97-AF65-F5344CB8AC3E}">
        <p14:creationId xmlns:p14="http://schemas.microsoft.com/office/powerpoint/2010/main" val="356408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4E91149D-583E-4F9E-A6DC-3194394BF151}"/>
              </a:ext>
            </a:extLst>
          </p:cNvPr>
          <p:cNvGraphicFramePr/>
          <p:nvPr>
            <p:extLst>
              <p:ext uri="{D42A27DB-BD31-4B8C-83A1-F6EECF244321}">
                <p14:modId xmlns:p14="http://schemas.microsoft.com/office/powerpoint/2010/main" val="2659570819"/>
              </p:ext>
            </p:extLst>
          </p:nvPr>
        </p:nvGraphicFramePr>
        <p:xfrm>
          <a:off x="1204920" y="1781214"/>
          <a:ext cx="8714874" cy="44310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5" descr="A picture containing logo&#10;&#10;Description automatically generated">
            <a:extLst>
              <a:ext uri="{FF2B5EF4-FFF2-40B4-BE49-F238E27FC236}">
                <a16:creationId xmlns:a16="http://schemas.microsoft.com/office/drawing/2014/main" id="{19599862-07DD-4106-968D-04E11A5373B4}"/>
              </a:ext>
            </a:extLst>
          </p:cNvPr>
          <p:cNvPicPr>
            <a:picLocks noChangeAspect="1"/>
          </p:cNvPicPr>
          <p:nvPr/>
        </p:nvPicPr>
        <p:blipFill>
          <a:blip r:embed="rId8"/>
          <a:stretch>
            <a:fillRect/>
          </a:stretch>
        </p:blipFill>
        <p:spPr>
          <a:xfrm>
            <a:off x="10586319" y="5512639"/>
            <a:ext cx="1457325" cy="1181100"/>
          </a:xfrm>
          <a:prstGeom prst="rect">
            <a:avLst/>
          </a:prstGeom>
        </p:spPr>
      </p:pic>
      <p:sp>
        <p:nvSpPr>
          <p:cNvPr id="22" name="TextBox 21">
            <a:extLst>
              <a:ext uri="{FF2B5EF4-FFF2-40B4-BE49-F238E27FC236}">
                <a16:creationId xmlns:a16="http://schemas.microsoft.com/office/drawing/2014/main" id="{B54FBF9C-3B67-4878-BDA2-B02682AD09C9}"/>
              </a:ext>
            </a:extLst>
          </p:cNvPr>
          <p:cNvSpPr txBox="1"/>
          <p:nvPr/>
        </p:nvSpPr>
        <p:spPr>
          <a:xfrm>
            <a:off x="1151583" y="795632"/>
            <a:ext cx="5114392"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4000">
                <a:solidFill>
                  <a:schemeClr val="accent1"/>
                </a:solidFill>
                <a:latin typeface="Calibri"/>
                <a:cs typeface="Arial"/>
              </a:rPr>
              <a:t>Benefits</a:t>
            </a:r>
            <a:endParaRPr lang="en-US" sz="4000">
              <a:solidFill>
                <a:schemeClr val="accent1"/>
              </a:solidFill>
              <a:latin typeface="Calibri"/>
            </a:endParaRPr>
          </a:p>
        </p:txBody>
      </p:sp>
    </p:spTree>
    <p:extLst>
      <p:ext uri="{BB962C8B-B14F-4D97-AF65-F5344CB8AC3E}">
        <p14:creationId xmlns:p14="http://schemas.microsoft.com/office/powerpoint/2010/main" val="3394568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A picture containing logo&#10;&#10;Description automatically generated">
            <a:extLst>
              <a:ext uri="{FF2B5EF4-FFF2-40B4-BE49-F238E27FC236}">
                <a16:creationId xmlns:a16="http://schemas.microsoft.com/office/drawing/2014/main" id="{E087165C-8772-496E-B4B0-705F32B132CC}"/>
              </a:ext>
            </a:extLst>
          </p:cNvPr>
          <p:cNvPicPr>
            <a:picLocks noChangeAspect="1"/>
          </p:cNvPicPr>
          <p:nvPr/>
        </p:nvPicPr>
        <p:blipFill>
          <a:blip r:embed="rId3"/>
          <a:stretch>
            <a:fillRect/>
          </a:stretch>
        </p:blipFill>
        <p:spPr>
          <a:xfrm>
            <a:off x="10586319" y="5512639"/>
            <a:ext cx="1457325" cy="1181100"/>
          </a:xfrm>
          <a:prstGeom prst="rect">
            <a:avLst/>
          </a:prstGeom>
        </p:spPr>
      </p:pic>
      <p:pic>
        <p:nvPicPr>
          <p:cNvPr id="9" name="Picture 9" descr="Diagram&#10;&#10;Description automatically generated">
            <a:extLst>
              <a:ext uri="{FF2B5EF4-FFF2-40B4-BE49-F238E27FC236}">
                <a16:creationId xmlns:a16="http://schemas.microsoft.com/office/drawing/2014/main" id="{E5056649-C2D0-40C6-B1D9-6D1DD389FB4F}"/>
              </a:ext>
            </a:extLst>
          </p:cNvPr>
          <p:cNvPicPr>
            <a:picLocks noGrp="1" noChangeAspect="1"/>
          </p:cNvPicPr>
          <p:nvPr>
            <p:ph idx="1"/>
          </p:nvPr>
        </p:nvPicPr>
        <p:blipFill>
          <a:blip r:embed="rId4"/>
          <a:stretch>
            <a:fillRect/>
          </a:stretch>
        </p:blipFill>
        <p:spPr>
          <a:xfrm>
            <a:off x="394232" y="310924"/>
            <a:ext cx="1571625" cy="1771650"/>
          </a:xfrm>
        </p:spPr>
      </p:pic>
      <p:sp>
        <p:nvSpPr>
          <p:cNvPr id="10" name="Title 1">
            <a:extLst>
              <a:ext uri="{FF2B5EF4-FFF2-40B4-BE49-F238E27FC236}">
                <a16:creationId xmlns:a16="http://schemas.microsoft.com/office/drawing/2014/main" id="{948E32FB-C082-4E98-91C7-C56A6DCD42F0}"/>
              </a:ext>
            </a:extLst>
          </p:cNvPr>
          <p:cNvSpPr>
            <a:spLocks noGrp="1"/>
          </p:cNvSpPr>
          <p:nvPr/>
        </p:nvSpPr>
        <p:spPr>
          <a:xfrm>
            <a:off x="2460126" y="825260"/>
            <a:ext cx="6799499" cy="747713"/>
          </a:xfrm>
          <a:prstGeom prst="rect">
            <a:avLst/>
          </a:prstGeom>
        </p:spPr>
        <p:txBody>
          <a:bodyPr vert="horz" lIns="91440" tIns="45720" rIns="91440" bIns="45720" rtlCol="0" anchor="t">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E" sz="3600" b="1">
                <a:solidFill>
                  <a:schemeClr val="accent1"/>
                </a:solidFill>
                <a:latin typeface="Calibri"/>
                <a:cs typeface="Calibri"/>
              </a:rPr>
              <a:t>Extension Activity</a:t>
            </a:r>
            <a:endParaRPr lang="en-US" sz="3600">
              <a:solidFill>
                <a:schemeClr val="accent1"/>
              </a:solidFill>
              <a:latin typeface="Calibri"/>
              <a:cs typeface="Calibri"/>
            </a:endParaRPr>
          </a:p>
        </p:txBody>
      </p:sp>
      <p:sp>
        <p:nvSpPr>
          <p:cNvPr id="11" name="TextBox 10">
            <a:extLst>
              <a:ext uri="{FF2B5EF4-FFF2-40B4-BE49-F238E27FC236}">
                <a16:creationId xmlns:a16="http://schemas.microsoft.com/office/drawing/2014/main" id="{9F83B931-0D6B-444A-9CEF-857A2F50205F}"/>
              </a:ext>
            </a:extLst>
          </p:cNvPr>
          <p:cNvSpPr txBox="1"/>
          <p:nvPr/>
        </p:nvSpPr>
        <p:spPr>
          <a:xfrm>
            <a:off x="1762665" y="1719533"/>
            <a:ext cx="8666670" cy="29238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a:solidFill>
                  <a:schemeClr val="accent1"/>
                </a:solidFill>
                <a:latin typeface="Calibri"/>
                <a:cs typeface="Arial"/>
              </a:rPr>
              <a:t>Considering the following areas:</a:t>
            </a:r>
            <a:endParaRPr lang="en-US" sz="2800">
              <a:solidFill>
                <a:schemeClr val="accent1"/>
              </a:solidFill>
            </a:endParaRPr>
          </a:p>
          <a:p>
            <a:endParaRPr lang="en-US" sz="2800">
              <a:solidFill>
                <a:schemeClr val="accent1"/>
              </a:solidFill>
              <a:latin typeface="Calibri"/>
              <a:cs typeface="Arial"/>
            </a:endParaRPr>
          </a:p>
          <a:p>
            <a:pPr marL="342900" indent="-342900">
              <a:buFont typeface="Arial"/>
              <a:buChar char="•"/>
            </a:pPr>
            <a:r>
              <a:rPr lang="en-US" sz="2400">
                <a:solidFill>
                  <a:schemeClr val="accent1"/>
                </a:solidFill>
                <a:latin typeface="Calibri"/>
                <a:cs typeface="Arial"/>
              </a:rPr>
              <a:t>Environment</a:t>
            </a:r>
          </a:p>
          <a:p>
            <a:pPr marL="342900" indent="-342900">
              <a:buFont typeface="Arial"/>
              <a:buChar char="•"/>
            </a:pPr>
            <a:r>
              <a:rPr lang="en-US" sz="2400">
                <a:solidFill>
                  <a:schemeClr val="accent1"/>
                </a:solidFill>
                <a:latin typeface="Calibri"/>
                <a:cs typeface="Arial"/>
              </a:rPr>
              <a:t>Digital access</a:t>
            </a:r>
          </a:p>
          <a:p>
            <a:pPr marL="342900" indent="-342900">
              <a:buFont typeface="Arial"/>
              <a:buChar char="•"/>
            </a:pPr>
            <a:r>
              <a:rPr lang="en-US" sz="2400">
                <a:solidFill>
                  <a:schemeClr val="accent1"/>
                </a:solidFill>
                <a:latin typeface="Calibri"/>
                <a:cs typeface="Arial"/>
              </a:rPr>
              <a:t>Reading material</a:t>
            </a:r>
          </a:p>
          <a:p>
            <a:pPr marL="342900" indent="-342900">
              <a:buFont typeface="Arial"/>
              <a:buChar char="•"/>
            </a:pPr>
            <a:r>
              <a:rPr lang="en-US" sz="2400">
                <a:solidFill>
                  <a:schemeClr val="accent1"/>
                </a:solidFill>
                <a:latin typeface="Calibri"/>
                <a:cs typeface="Arial"/>
              </a:rPr>
              <a:t>Staff awareness</a:t>
            </a:r>
          </a:p>
          <a:p>
            <a:pPr marL="342900" indent="-342900">
              <a:buFont typeface="Arial"/>
              <a:buChar char="•"/>
            </a:pPr>
            <a:r>
              <a:rPr lang="en-US" sz="2400">
                <a:solidFill>
                  <a:schemeClr val="accent1"/>
                </a:solidFill>
                <a:latin typeface="Calibri"/>
                <a:cs typeface="Arial"/>
              </a:rPr>
              <a:t>Verbal communication</a:t>
            </a:r>
            <a:r>
              <a:rPr lang="en-US" sz="3200">
                <a:solidFill>
                  <a:schemeClr val="accent1"/>
                </a:solidFill>
                <a:latin typeface="Calibri"/>
                <a:cs typeface="Arial"/>
              </a:rPr>
              <a:t>​</a:t>
            </a:r>
          </a:p>
        </p:txBody>
      </p:sp>
      <p:sp>
        <p:nvSpPr>
          <p:cNvPr id="13" name="TextBox 12">
            <a:extLst>
              <a:ext uri="{FF2B5EF4-FFF2-40B4-BE49-F238E27FC236}">
                <a16:creationId xmlns:a16="http://schemas.microsoft.com/office/drawing/2014/main" id="{57FFD9CF-E613-482F-9800-FAB9A5497F7C}"/>
              </a:ext>
            </a:extLst>
          </p:cNvPr>
          <p:cNvSpPr txBox="1"/>
          <p:nvPr/>
        </p:nvSpPr>
        <p:spPr>
          <a:xfrm>
            <a:off x="741872" y="4695646"/>
            <a:ext cx="10248180"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solidFill>
                  <a:srgbClr val="5FCBEF"/>
                </a:solidFill>
                <a:latin typeface="Calibri"/>
              </a:rPr>
              <a:t>Reflect on three possible adjustments you would</a:t>
            </a:r>
            <a:endParaRPr lang="en-US" sz="3600">
              <a:solidFill>
                <a:srgbClr val="000000"/>
              </a:solidFill>
              <a:latin typeface="Trebuchet MS" panose="020B0603020202020204"/>
            </a:endParaRPr>
          </a:p>
          <a:p>
            <a:r>
              <a:rPr lang="en-US" sz="3600">
                <a:solidFill>
                  <a:srgbClr val="5FCBEF"/>
                </a:solidFill>
                <a:latin typeface="Calibri"/>
              </a:rPr>
              <a:t>consider to make your </a:t>
            </a:r>
            <a:r>
              <a:rPr lang="en-US" sz="3600" err="1">
                <a:solidFill>
                  <a:srgbClr val="5FCBEF"/>
                </a:solidFill>
                <a:latin typeface="Calibri"/>
              </a:rPr>
              <a:t>organisation</a:t>
            </a:r>
            <a:r>
              <a:rPr lang="en-US" sz="3600">
                <a:solidFill>
                  <a:srgbClr val="5FCBEF"/>
                </a:solidFill>
                <a:latin typeface="Calibri"/>
              </a:rPr>
              <a:t>/work </a:t>
            </a:r>
            <a:endParaRPr lang="en-US" sz="3600">
              <a:solidFill>
                <a:srgbClr val="000000"/>
              </a:solidFill>
              <a:latin typeface="Trebuchet MS" panose="020B0603020202020204"/>
            </a:endParaRPr>
          </a:p>
          <a:p>
            <a:r>
              <a:rPr lang="en-US" sz="3600">
                <a:solidFill>
                  <a:srgbClr val="5FCBEF"/>
                </a:solidFill>
                <a:latin typeface="Calibri"/>
              </a:rPr>
              <a:t>more literacy-friendly?​</a:t>
            </a:r>
            <a:r>
              <a:rPr lang="en-US" sz="3600">
                <a:latin typeface="Calibri"/>
                <a:cs typeface="Calibri"/>
              </a:rPr>
              <a:t>​</a:t>
            </a:r>
            <a:endParaRPr lang="en-US" sz="3600"/>
          </a:p>
        </p:txBody>
      </p:sp>
    </p:spTree>
    <p:extLst>
      <p:ext uri="{BB962C8B-B14F-4D97-AF65-F5344CB8AC3E}">
        <p14:creationId xmlns:p14="http://schemas.microsoft.com/office/powerpoint/2010/main" val="3608402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FECE6-2DA6-418E-8065-E54F250C2E8F}"/>
              </a:ext>
            </a:extLst>
          </p:cNvPr>
          <p:cNvSpPr>
            <a:spLocks noGrp="1"/>
          </p:cNvSpPr>
          <p:nvPr>
            <p:ph type="title"/>
          </p:nvPr>
        </p:nvSpPr>
        <p:spPr>
          <a:xfrm>
            <a:off x="2388239" y="882769"/>
            <a:ext cx="6885763" cy="1320800"/>
          </a:xfrm>
        </p:spPr>
        <p:txBody>
          <a:bodyPr/>
          <a:lstStyle/>
          <a:p>
            <a:r>
              <a:rPr lang="en-US" b="1">
                <a:latin typeface="Calibri"/>
                <a:cs typeface="Calibri"/>
              </a:rPr>
              <a:t>Extension Activity </a:t>
            </a:r>
            <a:r>
              <a:rPr lang="en-US">
                <a:latin typeface="Calibri"/>
                <a:cs typeface="Calibri"/>
              </a:rPr>
              <a:t/>
            </a:r>
            <a:br>
              <a:rPr lang="en-US">
                <a:latin typeface="Calibri"/>
                <a:cs typeface="Calibri"/>
              </a:rPr>
            </a:br>
            <a:endParaRPr lang="en-US">
              <a:latin typeface="Calibri"/>
              <a:cs typeface="Calibri"/>
            </a:endParaRPr>
          </a:p>
        </p:txBody>
      </p:sp>
      <p:pic>
        <p:nvPicPr>
          <p:cNvPr id="12" name="Picture 12" descr="Diagram&#10;&#10;Description automatically generated">
            <a:extLst>
              <a:ext uri="{FF2B5EF4-FFF2-40B4-BE49-F238E27FC236}">
                <a16:creationId xmlns:a16="http://schemas.microsoft.com/office/drawing/2014/main" id="{3933E5A1-437E-467D-AF87-A650E41D9ABF}"/>
              </a:ext>
            </a:extLst>
          </p:cNvPr>
          <p:cNvPicPr>
            <a:picLocks noGrp="1" noChangeAspect="1"/>
          </p:cNvPicPr>
          <p:nvPr>
            <p:ph idx="1"/>
          </p:nvPr>
        </p:nvPicPr>
        <p:blipFill>
          <a:blip r:embed="rId3"/>
          <a:stretch>
            <a:fillRect/>
          </a:stretch>
        </p:blipFill>
        <p:spPr>
          <a:xfrm>
            <a:off x="494874" y="497829"/>
            <a:ext cx="1571625" cy="1771650"/>
          </a:xfrm>
        </p:spPr>
      </p:pic>
      <p:pic>
        <p:nvPicPr>
          <p:cNvPr id="11" name="Picture 5" descr="A picture containing logo&#10;&#10;Description automatically generated">
            <a:extLst>
              <a:ext uri="{FF2B5EF4-FFF2-40B4-BE49-F238E27FC236}">
                <a16:creationId xmlns:a16="http://schemas.microsoft.com/office/drawing/2014/main" id="{9FECF6AE-8822-4A03-9324-440420C95428}"/>
              </a:ext>
            </a:extLst>
          </p:cNvPr>
          <p:cNvPicPr>
            <a:picLocks noChangeAspect="1"/>
          </p:cNvPicPr>
          <p:nvPr/>
        </p:nvPicPr>
        <p:blipFill>
          <a:blip r:embed="rId4"/>
          <a:stretch>
            <a:fillRect/>
          </a:stretch>
        </p:blipFill>
        <p:spPr>
          <a:xfrm>
            <a:off x="10586319" y="5512639"/>
            <a:ext cx="1457325" cy="1181100"/>
          </a:xfrm>
          <a:prstGeom prst="rect">
            <a:avLst/>
          </a:prstGeom>
        </p:spPr>
      </p:pic>
      <p:sp>
        <p:nvSpPr>
          <p:cNvPr id="7" name="Content Placeholder 2">
            <a:extLst>
              <a:ext uri="{FF2B5EF4-FFF2-40B4-BE49-F238E27FC236}">
                <a16:creationId xmlns:a16="http://schemas.microsoft.com/office/drawing/2014/main" id="{C5AA2F11-85FD-42BE-ABF3-894A2E2F543F}"/>
              </a:ext>
            </a:extLst>
          </p:cNvPr>
          <p:cNvSpPr>
            <a:spLocks noGrp="1"/>
          </p:cNvSpPr>
          <p:nvPr/>
        </p:nvSpPr>
        <p:spPr>
          <a:xfrm>
            <a:off x="721265" y="1823013"/>
            <a:ext cx="9027989" cy="4762637"/>
          </a:xfrm>
          <a:prstGeom prst="rect">
            <a:avLst/>
          </a:prstGeom>
        </p:spPr>
        <p:txBody>
          <a:bodyPr vert="horz" lIns="91440" tIns="45720" rIns="91440" bIns="45720" rtlCol="0" anchor="t">
            <a:normAutofit fontScale="92500" lnSpcReduction="1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indent="0" algn="r">
              <a:spcBef>
                <a:spcPts val="0"/>
              </a:spcBef>
              <a:buNone/>
            </a:pPr>
            <a:r>
              <a:rPr lang="en-US" sz="2800" b="1">
                <a:solidFill>
                  <a:schemeClr val="accent1">
                    <a:lumMod val="75000"/>
                  </a:schemeClr>
                </a:solidFill>
                <a:latin typeface="Calibri"/>
                <a:cs typeface="Calibri"/>
              </a:rPr>
              <a:t>Consider the theorists discussed in sessions 1 and 2</a:t>
            </a:r>
          </a:p>
          <a:p>
            <a:pPr marL="0" indent="0">
              <a:spcBef>
                <a:spcPts val="0"/>
              </a:spcBef>
              <a:buNone/>
            </a:pPr>
            <a:endParaRPr lang="en-US" sz="2000">
              <a:latin typeface="Calibri"/>
              <a:cs typeface="Calibri"/>
            </a:endParaRPr>
          </a:p>
          <a:p>
            <a:pPr marL="0" indent="0">
              <a:spcBef>
                <a:spcPts val="0"/>
              </a:spcBef>
              <a:buNone/>
            </a:pPr>
            <a:endParaRPr lang="en-US" sz="2400">
              <a:solidFill>
                <a:schemeClr val="accent1">
                  <a:lumMod val="75000"/>
                </a:schemeClr>
              </a:solidFill>
              <a:latin typeface="Calibri"/>
              <a:cs typeface="Calibri"/>
            </a:endParaRPr>
          </a:p>
          <a:p>
            <a:r>
              <a:rPr lang="en-US" sz="2400">
                <a:solidFill>
                  <a:schemeClr val="accent1">
                    <a:lumMod val="75000"/>
                  </a:schemeClr>
                </a:solidFill>
                <a:latin typeface="Calibri"/>
                <a:cs typeface="Calibri"/>
              </a:rPr>
              <a:t>Take some time during the week to reflect on any theories discussed that inform your current practice:</a:t>
            </a:r>
          </a:p>
          <a:p>
            <a:endParaRPr lang="en-US" sz="2400">
              <a:solidFill>
                <a:schemeClr val="accent1">
                  <a:lumMod val="75000"/>
                </a:schemeClr>
              </a:solidFill>
              <a:latin typeface="Calibri"/>
              <a:cs typeface="Calibri"/>
            </a:endParaRPr>
          </a:p>
          <a:p>
            <a:pPr marL="342900" indent="-342900">
              <a:lnSpc>
                <a:spcPct val="120000"/>
              </a:lnSpc>
              <a:buFont typeface="Arial"/>
              <a:buChar char="•"/>
            </a:pPr>
            <a:r>
              <a:rPr lang="en-US" sz="2000" b="1">
                <a:solidFill>
                  <a:srgbClr val="00B0F0"/>
                </a:solidFill>
                <a:latin typeface="Calibri"/>
                <a:cs typeface="Calibri"/>
              </a:rPr>
              <a:t>Knowles - </a:t>
            </a:r>
            <a:r>
              <a:rPr lang="en-US" sz="2000">
                <a:solidFill>
                  <a:srgbClr val="00B0F0"/>
                </a:solidFill>
                <a:latin typeface="Calibri"/>
                <a:cs typeface="Calibri"/>
              </a:rPr>
              <a:t>Andragogy &amp; 6 Assumptions of Adult Learners</a:t>
            </a:r>
            <a:endParaRPr lang="en-US" sz="2000">
              <a:solidFill>
                <a:srgbClr val="00B0F0"/>
              </a:solidFill>
              <a:latin typeface="Trebuchet MS" panose="020B0603020202020204"/>
              <a:cs typeface="Calibri"/>
            </a:endParaRPr>
          </a:p>
          <a:p>
            <a:pPr marL="342900" indent="-342900">
              <a:lnSpc>
                <a:spcPct val="120000"/>
              </a:lnSpc>
              <a:buFont typeface="Arial"/>
              <a:buChar char="•"/>
            </a:pPr>
            <a:r>
              <a:rPr lang="en-US" sz="2000" b="1">
                <a:solidFill>
                  <a:srgbClr val="00B0F0"/>
                </a:solidFill>
                <a:latin typeface="Calibri"/>
                <a:cs typeface="Calibri"/>
              </a:rPr>
              <a:t>Lave &amp; Wenger - </a:t>
            </a:r>
            <a:r>
              <a:rPr lang="en-US" sz="2000">
                <a:solidFill>
                  <a:srgbClr val="00B0F0"/>
                </a:solidFill>
                <a:latin typeface="Calibri"/>
                <a:cs typeface="Calibri"/>
              </a:rPr>
              <a:t>Communities of Practice &amp; Situated Learning</a:t>
            </a:r>
          </a:p>
          <a:p>
            <a:pPr marL="342900" indent="-342900">
              <a:lnSpc>
                <a:spcPct val="120000"/>
              </a:lnSpc>
              <a:buFont typeface="Arial"/>
              <a:buChar char="•"/>
            </a:pPr>
            <a:r>
              <a:rPr lang="en-US" sz="2000" b="1">
                <a:solidFill>
                  <a:srgbClr val="00B0F0"/>
                </a:solidFill>
                <a:latin typeface="Calibri"/>
                <a:cs typeface="Calibri"/>
              </a:rPr>
              <a:t>Mezirow - </a:t>
            </a:r>
            <a:r>
              <a:rPr lang="en-US" sz="2000">
                <a:solidFill>
                  <a:srgbClr val="00B0F0"/>
                </a:solidFill>
                <a:latin typeface="Calibri"/>
                <a:cs typeface="Calibri"/>
              </a:rPr>
              <a:t>Transformative Learning</a:t>
            </a:r>
            <a:endParaRPr lang="en-US" sz="2000">
              <a:solidFill>
                <a:srgbClr val="00B0F0"/>
              </a:solidFill>
              <a:ea typeface="+mn-lt"/>
              <a:cs typeface="+mn-lt"/>
            </a:endParaRPr>
          </a:p>
          <a:p>
            <a:pPr marL="342900" indent="-342900">
              <a:lnSpc>
                <a:spcPct val="120000"/>
              </a:lnSpc>
              <a:spcBef>
                <a:spcPct val="20000"/>
              </a:spcBef>
              <a:buFont typeface="Arial"/>
              <a:buChar char="•"/>
            </a:pPr>
            <a:r>
              <a:rPr lang="en-US" sz="2000" b="1">
                <a:solidFill>
                  <a:srgbClr val="00B0F0"/>
                </a:solidFill>
                <a:latin typeface="Calibri"/>
                <a:cs typeface="Calibri"/>
              </a:rPr>
              <a:t>Maslow - </a:t>
            </a:r>
            <a:r>
              <a:rPr lang="en-US" sz="2000">
                <a:solidFill>
                  <a:srgbClr val="00B0F0"/>
                </a:solidFill>
                <a:latin typeface="Calibri"/>
                <a:cs typeface="Calibri"/>
              </a:rPr>
              <a:t>Theory of Motivation &amp; Hierarchy of Needs</a:t>
            </a:r>
            <a:endParaRPr lang="en-US" sz="2000">
              <a:solidFill>
                <a:srgbClr val="00B0F0"/>
              </a:solidFill>
              <a:latin typeface="Trebuchet MS" panose="020B0603020202020204"/>
              <a:cs typeface="Calibri"/>
            </a:endParaRPr>
          </a:p>
          <a:p>
            <a:pPr marL="342900" indent="-342900">
              <a:lnSpc>
                <a:spcPct val="120000"/>
              </a:lnSpc>
              <a:spcBef>
                <a:spcPct val="20000"/>
              </a:spcBef>
              <a:buFont typeface="Arial"/>
              <a:buChar char="•"/>
            </a:pPr>
            <a:r>
              <a:rPr lang="en-US" sz="2000" b="1">
                <a:solidFill>
                  <a:srgbClr val="00B0F0"/>
                </a:solidFill>
                <a:latin typeface="Calibri"/>
                <a:cs typeface="Calibri"/>
              </a:rPr>
              <a:t>Freire - </a:t>
            </a:r>
            <a:r>
              <a:rPr lang="en-US" sz="2000">
                <a:solidFill>
                  <a:srgbClr val="00B0F0"/>
                </a:solidFill>
                <a:latin typeface="Calibri"/>
                <a:cs typeface="Calibri"/>
              </a:rPr>
              <a:t>Pedagogy of the Oppressed</a:t>
            </a:r>
          </a:p>
          <a:p>
            <a:pPr marL="342900" indent="-342900">
              <a:lnSpc>
                <a:spcPct val="120000"/>
              </a:lnSpc>
              <a:spcBef>
                <a:spcPct val="20000"/>
              </a:spcBef>
              <a:buFont typeface="Arial"/>
              <a:buChar char="•"/>
            </a:pPr>
            <a:r>
              <a:rPr lang="en-US" sz="2000" b="1">
                <a:solidFill>
                  <a:srgbClr val="00B0F0"/>
                </a:solidFill>
                <a:latin typeface="Calibri"/>
                <a:cs typeface="Calibri"/>
              </a:rPr>
              <a:t>Rogers - </a:t>
            </a:r>
            <a:r>
              <a:rPr lang="en-US" sz="2000">
                <a:solidFill>
                  <a:srgbClr val="00B0F0"/>
                </a:solidFill>
                <a:latin typeface="Calibri"/>
                <a:cs typeface="Calibri"/>
              </a:rPr>
              <a:t>Experiential Learning &amp; Teacher as Facilitator</a:t>
            </a:r>
            <a:endParaRPr lang="en-US" sz="2000">
              <a:solidFill>
                <a:srgbClr val="00B0F0"/>
              </a:solidFill>
              <a:latin typeface="Trebuchet MS" panose="020B0603020202020204"/>
              <a:cs typeface="Calibri"/>
            </a:endParaRPr>
          </a:p>
          <a:p>
            <a:pPr algn="ctr">
              <a:lnSpc>
                <a:spcPct val="120000"/>
              </a:lnSpc>
            </a:pPr>
            <a:endParaRPr lang="en-US" sz="2000">
              <a:solidFill>
                <a:srgbClr val="00B0F0"/>
              </a:solidFill>
              <a:latin typeface="Calibri"/>
              <a:cs typeface="Calibri"/>
            </a:endParaRPr>
          </a:p>
          <a:p>
            <a:r>
              <a:rPr lang="en-US" sz="2400">
                <a:solidFill>
                  <a:schemeClr val="accent1">
                    <a:lumMod val="75000"/>
                  </a:schemeClr>
                </a:solidFill>
                <a:latin typeface="Calibri"/>
                <a:cs typeface="Calibri"/>
              </a:rPr>
              <a:t>How might you incorporate what you have learnt into your future practice?</a:t>
            </a:r>
            <a:endParaRPr lang="en-US">
              <a:solidFill>
                <a:schemeClr val="accent1">
                  <a:lumMod val="75000"/>
                </a:schemeClr>
              </a:solidFill>
            </a:endParaRPr>
          </a:p>
          <a:p>
            <a:endParaRPr lang="en-US">
              <a:solidFill>
                <a:srgbClr val="404040"/>
              </a:solidFill>
              <a:latin typeface="Trebuchet MS" panose="020B0603020202020204"/>
              <a:cs typeface="Calibri"/>
            </a:endParaRPr>
          </a:p>
        </p:txBody>
      </p:sp>
    </p:spTree>
    <p:extLst>
      <p:ext uri="{BB962C8B-B14F-4D97-AF65-F5344CB8AC3E}">
        <p14:creationId xmlns:p14="http://schemas.microsoft.com/office/powerpoint/2010/main" val="141259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2" descr="Diagram&#10;&#10;Description automatically generated">
            <a:extLst>
              <a:ext uri="{FF2B5EF4-FFF2-40B4-BE49-F238E27FC236}">
                <a16:creationId xmlns:a16="http://schemas.microsoft.com/office/drawing/2014/main" id="{3933E5A1-437E-467D-AF87-A650E41D9ABF}"/>
              </a:ext>
            </a:extLst>
          </p:cNvPr>
          <p:cNvPicPr>
            <a:picLocks noGrp="1" noChangeAspect="1"/>
          </p:cNvPicPr>
          <p:nvPr>
            <p:ph idx="1"/>
          </p:nvPr>
        </p:nvPicPr>
        <p:blipFill>
          <a:blip r:embed="rId3"/>
          <a:stretch>
            <a:fillRect/>
          </a:stretch>
        </p:blipFill>
        <p:spPr>
          <a:xfrm>
            <a:off x="2220157" y="138395"/>
            <a:ext cx="1571625" cy="1771650"/>
          </a:xfrm>
        </p:spPr>
      </p:pic>
      <p:pic>
        <p:nvPicPr>
          <p:cNvPr id="11" name="Picture 5" descr="A picture containing logo&#10;&#10;Description automatically generated">
            <a:extLst>
              <a:ext uri="{FF2B5EF4-FFF2-40B4-BE49-F238E27FC236}">
                <a16:creationId xmlns:a16="http://schemas.microsoft.com/office/drawing/2014/main" id="{9FECF6AE-8822-4A03-9324-440420C95428}"/>
              </a:ext>
            </a:extLst>
          </p:cNvPr>
          <p:cNvPicPr>
            <a:picLocks noChangeAspect="1"/>
          </p:cNvPicPr>
          <p:nvPr/>
        </p:nvPicPr>
        <p:blipFill>
          <a:blip r:embed="rId4"/>
          <a:stretch>
            <a:fillRect/>
          </a:stretch>
        </p:blipFill>
        <p:spPr>
          <a:xfrm>
            <a:off x="10586319" y="5512639"/>
            <a:ext cx="1457325" cy="1181100"/>
          </a:xfrm>
          <a:prstGeom prst="rect">
            <a:avLst/>
          </a:prstGeom>
        </p:spPr>
      </p:pic>
      <p:sp>
        <p:nvSpPr>
          <p:cNvPr id="14" name="Oval 13">
            <a:extLst>
              <a:ext uri="{FF2B5EF4-FFF2-40B4-BE49-F238E27FC236}">
                <a16:creationId xmlns:a16="http://schemas.microsoft.com/office/drawing/2014/main" id="{279CC418-03E5-4E41-BDAE-82B725870F6E}"/>
              </a:ext>
            </a:extLst>
          </p:cNvPr>
          <p:cNvSpPr/>
          <p:nvPr/>
        </p:nvSpPr>
        <p:spPr>
          <a:xfrm>
            <a:off x="1672091" y="2076115"/>
            <a:ext cx="3642895" cy="254148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600" b="1">
                <a:latin typeface="Calibri"/>
                <a:cs typeface="Calibri"/>
              </a:rPr>
              <a:t>Individual</a:t>
            </a:r>
          </a:p>
        </p:txBody>
      </p:sp>
      <p:sp>
        <p:nvSpPr>
          <p:cNvPr id="15" name="Oval 14">
            <a:extLst>
              <a:ext uri="{FF2B5EF4-FFF2-40B4-BE49-F238E27FC236}">
                <a16:creationId xmlns:a16="http://schemas.microsoft.com/office/drawing/2014/main" id="{904107D4-B073-44AF-B7F9-406B164F1FB6}"/>
              </a:ext>
            </a:extLst>
          </p:cNvPr>
          <p:cNvSpPr/>
          <p:nvPr/>
        </p:nvSpPr>
        <p:spPr>
          <a:xfrm>
            <a:off x="123862" y="1474071"/>
            <a:ext cx="2513261" cy="1951788"/>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a:latin typeface="Calibri"/>
                <a:cs typeface="Calibri"/>
              </a:rPr>
              <a:t>Mezirow</a:t>
            </a:r>
            <a:endParaRPr lang="en-US" b="1">
              <a:latin typeface="Trebuchet MS" panose="020B0603020202020204"/>
              <a:cs typeface="Calibri"/>
            </a:endParaRPr>
          </a:p>
          <a:p>
            <a:pPr algn="ctr"/>
            <a:r>
              <a:rPr lang="en-US">
                <a:latin typeface="Calibri"/>
                <a:cs typeface="Calibri"/>
              </a:rPr>
              <a:t>Transformative Learning</a:t>
            </a:r>
            <a:endParaRPr lang="en-US"/>
          </a:p>
        </p:txBody>
      </p:sp>
      <p:sp>
        <p:nvSpPr>
          <p:cNvPr id="16" name="Oval 15">
            <a:extLst>
              <a:ext uri="{FF2B5EF4-FFF2-40B4-BE49-F238E27FC236}">
                <a16:creationId xmlns:a16="http://schemas.microsoft.com/office/drawing/2014/main" id="{27E4349A-9F46-41CA-94E1-646461A70819}"/>
              </a:ext>
            </a:extLst>
          </p:cNvPr>
          <p:cNvSpPr/>
          <p:nvPr/>
        </p:nvSpPr>
        <p:spPr>
          <a:xfrm>
            <a:off x="280571" y="3631587"/>
            <a:ext cx="2513261" cy="195178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nSpc>
                <a:spcPct val="150000"/>
              </a:lnSpc>
              <a:spcBef>
                <a:spcPct val="20000"/>
              </a:spcBef>
            </a:pPr>
            <a:endParaRPr lang="en-US">
              <a:ea typeface="+mn-lt"/>
              <a:cs typeface="+mn-lt"/>
            </a:endParaRPr>
          </a:p>
          <a:p>
            <a:pPr algn="ctr">
              <a:spcBef>
                <a:spcPct val="20000"/>
              </a:spcBef>
            </a:pPr>
            <a:r>
              <a:rPr lang="en-US" b="1">
                <a:latin typeface="Calibri"/>
                <a:cs typeface="Calibri"/>
              </a:rPr>
              <a:t>Rogers</a:t>
            </a:r>
            <a:endParaRPr lang="en-US" b="1">
              <a:latin typeface="Trebuchet MS" panose="020B0603020202020204"/>
              <a:cs typeface="Calibri"/>
            </a:endParaRPr>
          </a:p>
          <a:p>
            <a:pPr algn="ctr">
              <a:spcBef>
                <a:spcPct val="20000"/>
              </a:spcBef>
            </a:pPr>
            <a:r>
              <a:rPr lang="en-US">
                <a:latin typeface="Calibri"/>
                <a:cs typeface="Calibri"/>
              </a:rPr>
              <a:t>Experiential Learning &amp; Teacher as Facilitator</a:t>
            </a:r>
            <a:endParaRPr lang="en-US"/>
          </a:p>
          <a:p>
            <a:pPr algn="ctr"/>
            <a:endParaRPr lang="en-US"/>
          </a:p>
        </p:txBody>
      </p:sp>
      <p:sp>
        <p:nvSpPr>
          <p:cNvPr id="17" name="Oval 16">
            <a:extLst>
              <a:ext uri="{FF2B5EF4-FFF2-40B4-BE49-F238E27FC236}">
                <a16:creationId xmlns:a16="http://schemas.microsoft.com/office/drawing/2014/main" id="{4395CC97-3EEB-4B59-87E8-79F007F26686}"/>
              </a:ext>
            </a:extLst>
          </p:cNvPr>
          <p:cNvSpPr/>
          <p:nvPr/>
        </p:nvSpPr>
        <p:spPr>
          <a:xfrm>
            <a:off x="3142898" y="4188605"/>
            <a:ext cx="2513261" cy="1951788"/>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a:latin typeface="Calibri"/>
                <a:cs typeface="Calibri"/>
              </a:rPr>
              <a:t>Knowles</a:t>
            </a:r>
            <a:endParaRPr lang="en-US" b="1">
              <a:latin typeface="Trebuchet MS" panose="020B0603020202020204"/>
              <a:cs typeface="Calibri"/>
            </a:endParaRPr>
          </a:p>
          <a:p>
            <a:pPr algn="ctr"/>
            <a:r>
              <a:rPr lang="en-US">
                <a:latin typeface="Calibri"/>
                <a:cs typeface="Calibri"/>
              </a:rPr>
              <a:t>Andragogy &amp; </a:t>
            </a:r>
            <a:endParaRPr lang="en-US">
              <a:latin typeface="Trebuchet MS" panose="020B0603020202020204"/>
              <a:cs typeface="Calibri"/>
            </a:endParaRPr>
          </a:p>
          <a:p>
            <a:pPr algn="ctr"/>
            <a:r>
              <a:rPr lang="en-US">
                <a:latin typeface="Calibri"/>
                <a:cs typeface="Calibri"/>
              </a:rPr>
              <a:t>6 Assumptions of Adult Learners</a:t>
            </a:r>
            <a:endParaRPr lang="en-US">
              <a:ea typeface="+mn-lt"/>
              <a:cs typeface="+mn-lt"/>
            </a:endParaRPr>
          </a:p>
        </p:txBody>
      </p:sp>
      <p:sp>
        <p:nvSpPr>
          <p:cNvPr id="18" name="Oval 17">
            <a:extLst>
              <a:ext uri="{FF2B5EF4-FFF2-40B4-BE49-F238E27FC236}">
                <a16:creationId xmlns:a16="http://schemas.microsoft.com/office/drawing/2014/main" id="{73190DBC-BD0E-4E74-9E2C-F07266F2D8A2}"/>
              </a:ext>
            </a:extLst>
          </p:cNvPr>
          <p:cNvSpPr/>
          <p:nvPr/>
        </p:nvSpPr>
        <p:spPr>
          <a:xfrm>
            <a:off x="5787338" y="2073145"/>
            <a:ext cx="3657006" cy="254148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600" b="1">
                <a:latin typeface="Calibri"/>
                <a:cs typeface="Calibri"/>
              </a:rPr>
              <a:t>Societal</a:t>
            </a:r>
            <a:endParaRPr lang="en-US" sz="3600" b="1"/>
          </a:p>
        </p:txBody>
      </p:sp>
      <p:sp>
        <p:nvSpPr>
          <p:cNvPr id="19" name="Oval 18">
            <a:extLst>
              <a:ext uri="{FF2B5EF4-FFF2-40B4-BE49-F238E27FC236}">
                <a16:creationId xmlns:a16="http://schemas.microsoft.com/office/drawing/2014/main" id="{892010AF-EC32-4403-A241-2B84B74744BB}"/>
              </a:ext>
            </a:extLst>
          </p:cNvPr>
          <p:cNvSpPr/>
          <p:nvPr/>
        </p:nvSpPr>
        <p:spPr>
          <a:xfrm>
            <a:off x="8580874" y="1475558"/>
            <a:ext cx="2668483" cy="1965899"/>
          </a:xfrm>
          <a:prstGeom prst="ellips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a:latin typeface="Calibri"/>
                <a:cs typeface="Calibri"/>
              </a:rPr>
              <a:t>Lave &amp; Wenger</a:t>
            </a:r>
            <a:endParaRPr lang="en-US" b="1">
              <a:latin typeface="Trebuchet MS" panose="020B0603020202020204"/>
              <a:cs typeface="Calibri"/>
            </a:endParaRPr>
          </a:p>
          <a:p>
            <a:pPr algn="ctr"/>
            <a:r>
              <a:rPr lang="en-US">
                <a:latin typeface="Calibri"/>
                <a:cs typeface="Calibri"/>
              </a:rPr>
              <a:t>Communities of Practice &amp; Situated Learning</a:t>
            </a:r>
            <a:endParaRPr lang="en-US"/>
          </a:p>
        </p:txBody>
      </p:sp>
      <p:sp>
        <p:nvSpPr>
          <p:cNvPr id="20" name="Oval 19">
            <a:extLst>
              <a:ext uri="{FF2B5EF4-FFF2-40B4-BE49-F238E27FC236}">
                <a16:creationId xmlns:a16="http://schemas.microsoft.com/office/drawing/2014/main" id="{9C10E42E-A25F-43CA-94AD-187D2BE2C5B4}"/>
              </a:ext>
            </a:extLst>
          </p:cNvPr>
          <p:cNvSpPr/>
          <p:nvPr/>
        </p:nvSpPr>
        <p:spPr>
          <a:xfrm>
            <a:off x="8482839" y="3630844"/>
            <a:ext cx="2513261" cy="1951788"/>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spcBef>
                <a:spcPct val="20000"/>
              </a:spcBef>
            </a:pPr>
            <a:r>
              <a:rPr lang="en-US" b="1">
                <a:latin typeface="Calibri"/>
                <a:cs typeface="Calibri"/>
              </a:rPr>
              <a:t>Freire</a:t>
            </a:r>
            <a:endParaRPr lang="en-US" b="1">
              <a:latin typeface="Trebuchet MS" panose="020B0603020202020204"/>
              <a:cs typeface="Calibri"/>
            </a:endParaRPr>
          </a:p>
          <a:p>
            <a:pPr algn="ctr">
              <a:spcBef>
                <a:spcPct val="20000"/>
              </a:spcBef>
            </a:pPr>
            <a:r>
              <a:rPr lang="en-US">
                <a:latin typeface="Calibri"/>
                <a:cs typeface="Calibri"/>
              </a:rPr>
              <a:t>Pedagogy of the Oppressed</a:t>
            </a:r>
            <a:endParaRPr lang="en-US"/>
          </a:p>
        </p:txBody>
      </p:sp>
      <p:sp>
        <p:nvSpPr>
          <p:cNvPr id="21" name="Oval 20">
            <a:extLst>
              <a:ext uri="{FF2B5EF4-FFF2-40B4-BE49-F238E27FC236}">
                <a16:creationId xmlns:a16="http://schemas.microsoft.com/office/drawing/2014/main" id="{0E1B9E08-2F70-4314-8346-095BEEF89A9F}"/>
              </a:ext>
            </a:extLst>
          </p:cNvPr>
          <p:cNvSpPr/>
          <p:nvPr/>
        </p:nvSpPr>
        <p:spPr>
          <a:xfrm>
            <a:off x="5734143" y="4187119"/>
            <a:ext cx="2513261" cy="1951788"/>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a:latin typeface="Calibri"/>
                <a:cs typeface="Calibri"/>
              </a:rPr>
              <a:t>Maslow</a:t>
            </a:r>
            <a:endParaRPr lang="en-US" b="1">
              <a:latin typeface="Trebuchet MS" panose="020B0603020202020204"/>
              <a:cs typeface="Calibri"/>
            </a:endParaRPr>
          </a:p>
          <a:p>
            <a:pPr algn="ctr"/>
            <a:r>
              <a:rPr lang="en-US">
                <a:latin typeface="Calibri"/>
                <a:cs typeface="Calibri"/>
              </a:rPr>
              <a:t>Theory of Motivation &amp; Hierarchy of Needs</a:t>
            </a:r>
            <a:endParaRPr lang="en-US"/>
          </a:p>
        </p:txBody>
      </p:sp>
      <p:sp>
        <p:nvSpPr>
          <p:cNvPr id="7" name="Title 1">
            <a:extLst>
              <a:ext uri="{FF2B5EF4-FFF2-40B4-BE49-F238E27FC236}">
                <a16:creationId xmlns:a16="http://schemas.microsoft.com/office/drawing/2014/main" id="{3A634364-2449-412A-AFCA-BF026A6DC9F9}"/>
              </a:ext>
            </a:extLst>
          </p:cNvPr>
          <p:cNvSpPr>
            <a:spLocks noGrp="1"/>
          </p:cNvSpPr>
          <p:nvPr>
            <p:ph type="title"/>
          </p:nvPr>
        </p:nvSpPr>
        <p:spPr>
          <a:xfrm>
            <a:off x="3797220" y="652731"/>
            <a:ext cx="6885763" cy="1320800"/>
          </a:xfrm>
        </p:spPr>
        <p:txBody>
          <a:bodyPr/>
          <a:lstStyle/>
          <a:p>
            <a:r>
              <a:rPr lang="en-US" dirty="0">
                <a:latin typeface="Calibri"/>
                <a:cs typeface="Calibri"/>
              </a:rPr>
              <a:t>Extension Activity Feedback</a:t>
            </a:r>
            <a:br>
              <a:rPr lang="en-US" dirty="0">
                <a:latin typeface="Calibri"/>
                <a:cs typeface="Calibri"/>
              </a:rPr>
            </a:br>
            <a:r>
              <a:rPr lang="en-US" dirty="0">
                <a:latin typeface="Calibri"/>
                <a:cs typeface="Calibri"/>
              </a:rPr>
              <a:t>Theory &amp; Practice</a:t>
            </a:r>
          </a:p>
        </p:txBody>
      </p:sp>
    </p:spTree>
    <p:extLst>
      <p:ext uri="{BB962C8B-B14F-4D97-AF65-F5344CB8AC3E}">
        <p14:creationId xmlns:p14="http://schemas.microsoft.com/office/powerpoint/2010/main" val="394634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5" descr="A picture containing logo&#10;&#10;Description automatically generated">
            <a:extLst>
              <a:ext uri="{FF2B5EF4-FFF2-40B4-BE49-F238E27FC236}">
                <a16:creationId xmlns:a16="http://schemas.microsoft.com/office/drawing/2014/main" id="{5BB179F8-35FB-4A5D-8C4E-7F59B89ABA0C}"/>
              </a:ext>
            </a:extLst>
          </p:cNvPr>
          <p:cNvPicPr>
            <a:picLocks noChangeAspect="1"/>
          </p:cNvPicPr>
          <p:nvPr/>
        </p:nvPicPr>
        <p:blipFill>
          <a:blip r:embed="rId3"/>
          <a:stretch>
            <a:fillRect/>
          </a:stretch>
        </p:blipFill>
        <p:spPr>
          <a:xfrm>
            <a:off x="10586319" y="5512639"/>
            <a:ext cx="1457325" cy="1181100"/>
          </a:xfrm>
          <a:prstGeom prst="rect">
            <a:avLst/>
          </a:prstGeom>
        </p:spPr>
      </p:pic>
      <p:graphicFrame>
        <p:nvGraphicFramePr>
          <p:cNvPr id="7" name="Content Placeholder 2">
            <a:extLst>
              <a:ext uri="{FF2B5EF4-FFF2-40B4-BE49-F238E27FC236}">
                <a16:creationId xmlns:a16="http://schemas.microsoft.com/office/drawing/2014/main" id="{261819E4-C856-4BC3-AC3C-5D428FF7D2D5}"/>
              </a:ext>
            </a:extLst>
          </p:cNvPr>
          <p:cNvGraphicFramePr>
            <a:graphicFrameLocks noGrp="1"/>
          </p:cNvGraphicFramePr>
          <p:nvPr>
            <p:extLst>
              <p:ext uri="{D42A27DB-BD31-4B8C-83A1-F6EECF244321}">
                <p14:modId xmlns:p14="http://schemas.microsoft.com/office/powerpoint/2010/main" val="2518985177"/>
              </p:ext>
            </p:extLst>
          </p:nvPr>
        </p:nvGraphicFramePr>
        <p:xfrm>
          <a:off x="711475" y="2159863"/>
          <a:ext cx="9618133" cy="40934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7" name="Title 1">
            <a:extLst>
              <a:ext uri="{FF2B5EF4-FFF2-40B4-BE49-F238E27FC236}">
                <a16:creationId xmlns:a16="http://schemas.microsoft.com/office/drawing/2014/main" id="{47AC0352-9870-4DDF-8772-F047C54D08B3}"/>
              </a:ext>
            </a:extLst>
          </p:cNvPr>
          <p:cNvSpPr>
            <a:spLocks noGrp="1"/>
          </p:cNvSpPr>
          <p:nvPr/>
        </p:nvSpPr>
        <p:spPr>
          <a:xfrm>
            <a:off x="711839" y="566468"/>
            <a:ext cx="10197494" cy="1424700"/>
          </a:xfrm>
          <a:prstGeom prst="rect">
            <a:avLst/>
          </a:prstGeom>
        </p:spPr>
        <p:txBody>
          <a:bodyPr vert="horz" lIns="91440" tIns="45720" rIns="9144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pPr>
            <a:r>
              <a:rPr lang="en-US" sz="3200">
                <a:solidFill>
                  <a:schemeClr val="accent1"/>
                </a:solidFill>
                <a:latin typeface="Calibri"/>
                <a:cs typeface="Calibri"/>
              </a:rPr>
              <a:t>Aims</a:t>
            </a:r>
            <a:br>
              <a:rPr lang="en-US" sz="3200">
                <a:solidFill>
                  <a:schemeClr val="accent1"/>
                </a:solidFill>
                <a:latin typeface="Calibri"/>
                <a:cs typeface="Calibri"/>
              </a:rPr>
            </a:br>
            <a:r>
              <a:rPr lang="en-US" sz="3200">
                <a:solidFill>
                  <a:schemeClr val="accent1"/>
                </a:solidFill>
                <a:latin typeface="Calibri"/>
                <a:cs typeface="Calibri"/>
              </a:rPr>
              <a:t>Session 3: Literacy Awareness &amp; </a:t>
            </a:r>
            <a:endParaRPr lang="en-US">
              <a:solidFill>
                <a:schemeClr val="accent1"/>
              </a:solidFill>
            </a:endParaRPr>
          </a:p>
          <a:p>
            <a:pPr>
              <a:lnSpc>
                <a:spcPct val="90000"/>
              </a:lnSpc>
            </a:pPr>
            <a:r>
              <a:rPr lang="en-US" sz="3200">
                <a:solidFill>
                  <a:schemeClr val="accent1"/>
                </a:solidFill>
                <a:latin typeface="Calibri"/>
                <a:cs typeface="Calibri"/>
              </a:rPr>
              <a:t>Creating a Literacy-Friendly Environment</a:t>
            </a:r>
          </a:p>
        </p:txBody>
      </p:sp>
    </p:spTree>
    <p:extLst>
      <p:ext uri="{BB962C8B-B14F-4D97-AF65-F5344CB8AC3E}">
        <p14:creationId xmlns:p14="http://schemas.microsoft.com/office/powerpoint/2010/main" val="3692158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2">
            <a:extLst>
              <a:ext uri="{FF2B5EF4-FFF2-40B4-BE49-F238E27FC236}">
                <a16:creationId xmlns:a16="http://schemas.microsoft.com/office/drawing/2014/main" id="{E4F812F5-0DB9-435A-BAA2-324BF331CDF9}"/>
              </a:ext>
            </a:extLst>
          </p:cNvPr>
          <p:cNvGraphicFramePr/>
          <p:nvPr>
            <p:extLst>
              <p:ext uri="{D42A27DB-BD31-4B8C-83A1-F6EECF244321}">
                <p14:modId xmlns:p14="http://schemas.microsoft.com/office/powerpoint/2010/main" val="2239996603"/>
              </p:ext>
            </p:extLst>
          </p:nvPr>
        </p:nvGraphicFramePr>
        <p:xfrm>
          <a:off x="1006416" y="1513936"/>
          <a:ext cx="9934752" cy="45921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49" name="TextBox 1248">
            <a:extLst>
              <a:ext uri="{FF2B5EF4-FFF2-40B4-BE49-F238E27FC236}">
                <a16:creationId xmlns:a16="http://schemas.microsoft.com/office/drawing/2014/main" id="{7B8113A3-9E45-4643-9280-2808BA680AEB}"/>
              </a:ext>
            </a:extLst>
          </p:cNvPr>
          <p:cNvSpPr txBox="1"/>
          <p:nvPr/>
        </p:nvSpPr>
        <p:spPr>
          <a:xfrm>
            <a:off x="1516453" y="740074"/>
            <a:ext cx="9802480" cy="12618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800" err="1">
                <a:solidFill>
                  <a:schemeClr val="accent1"/>
                </a:solidFill>
                <a:latin typeface="Calibri"/>
                <a:cs typeface="Calibri"/>
              </a:rPr>
              <a:t>Recognising</a:t>
            </a:r>
            <a:r>
              <a:rPr lang="en-US" sz="3800">
                <a:solidFill>
                  <a:schemeClr val="accent1"/>
                </a:solidFill>
                <a:latin typeface="Calibri"/>
                <a:cs typeface="Calibri"/>
              </a:rPr>
              <a:t> Unmet Literacy Needs</a:t>
            </a:r>
          </a:p>
          <a:p>
            <a:r>
              <a:rPr lang="en-US" sz="3800">
                <a:solidFill>
                  <a:schemeClr val="accent1"/>
                </a:solidFill>
                <a:latin typeface="Calibri"/>
                <a:cs typeface="Calibri"/>
              </a:rPr>
              <a:t>Know the signs</a:t>
            </a:r>
          </a:p>
        </p:txBody>
      </p:sp>
      <p:pic>
        <p:nvPicPr>
          <p:cNvPr id="12" name="Picture 5" descr="A picture containing logo&#10;&#10;Description automatically generated">
            <a:extLst>
              <a:ext uri="{FF2B5EF4-FFF2-40B4-BE49-F238E27FC236}">
                <a16:creationId xmlns:a16="http://schemas.microsoft.com/office/drawing/2014/main" id="{AEFC0195-463B-40D9-A049-E84BD3BFDC86}"/>
              </a:ext>
            </a:extLst>
          </p:cNvPr>
          <p:cNvPicPr>
            <a:picLocks noChangeAspect="1"/>
          </p:cNvPicPr>
          <p:nvPr/>
        </p:nvPicPr>
        <p:blipFill>
          <a:blip r:embed="rId8"/>
          <a:stretch>
            <a:fillRect/>
          </a:stretch>
        </p:blipFill>
        <p:spPr>
          <a:xfrm>
            <a:off x="10586319" y="5512639"/>
            <a:ext cx="1457325" cy="1181100"/>
          </a:xfrm>
          <a:prstGeom prst="rect">
            <a:avLst/>
          </a:prstGeom>
        </p:spPr>
      </p:pic>
    </p:spTree>
    <p:extLst>
      <p:ext uri="{BB962C8B-B14F-4D97-AF65-F5344CB8AC3E}">
        <p14:creationId xmlns:p14="http://schemas.microsoft.com/office/powerpoint/2010/main" val="3287532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4" name="Group 113">
            <a:extLst>
              <a:ext uri="{FF2B5EF4-FFF2-40B4-BE49-F238E27FC236}">
                <a16:creationId xmlns:a16="http://schemas.microsoft.com/office/drawing/2014/main" id="{D6280969-F024-466D-A1DB-4F848C51DE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5" name="Straight Connector 114">
              <a:extLst>
                <a:ext uri="{FF2B5EF4-FFF2-40B4-BE49-F238E27FC236}">
                  <a16:creationId xmlns:a16="http://schemas.microsoft.com/office/drawing/2014/main" id="{63FDD802-E6D8-4979-A1B9-BA705AE4DA8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BDE509DD-4B76-45F0-8144-02F1D7E1AE0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7" name="Rectangle 23">
              <a:extLst>
                <a:ext uri="{FF2B5EF4-FFF2-40B4-BE49-F238E27FC236}">
                  <a16:creationId xmlns:a16="http://schemas.microsoft.com/office/drawing/2014/main" id="{FEAEFD53-0220-48B1-9EA8-3EAE151E84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Rectangle 25">
              <a:extLst>
                <a:ext uri="{FF2B5EF4-FFF2-40B4-BE49-F238E27FC236}">
                  <a16:creationId xmlns:a16="http://schemas.microsoft.com/office/drawing/2014/main" id="{92E7FABD-916D-4FF9-B5F3-44E53AFD39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Isosceles Triangle 118">
              <a:extLst>
                <a:ext uri="{FF2B5EF4-FFF2-40B4-BE49-F238E27FC236}">
                  <a16:creationId xmlns:a16="http://schemas.microsoft.com/office/drawing/2014/main" id="{826F9772-AEFE-4C6D-82B6-1207069B86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27">
              <a:extLst>
                <a:ext uri="{FF2B5EF4-FFF2-40B4-BE49-F238E27FC236}">
                  <a16:creationId xmlns:a16="http://schemas.microsoft.com/office/drawing/2014/main" id="{ACFBF3A9-B76A-4B4B-B6D7-CA4651F5C9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Rectangle 28">
              <a:extLst>
                <a:ext uri="{FF2B5EF4-FFF2-40B4-BE49-F238E27FC236}">
                  <a16:creationId xmlns:a16="http://schemas.microsoft.com/office/drawing/2014/main" id="{BF0FAA0A-B682-4A83-BDD8-BCE0AB41C2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2" name="Rectangle 29">
              <a:extLst>
                <a:ext uri="{FF2B5EF4-FFF2-40B4-BE49-F238E27FC236}">
                  <a16:creationId xmlns:a16="http://schemas.microsoft.com/office/drawing/2014/main" id="{7874A013-E5E2-4AE1-8E93-029A2B41EB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Isosceles Triangle 122">
              <a:extLst>
                <a:ext uri="{FF2B5EF4-FFF2-40B4-BE49-F238E27FC236}">
                  <a16:creationId xmlns:a16="http://schemas.microsoft.com/office/drawing/2014/main" id="{4355329E-E608-4F7A-B4EF-8FEF07D755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4" name="Isosceles Triangle 123">
              <a:extLst>
                <a:ext uri="{FF2B5EF4-FFF2-40B4-BE49-F238E27FC236}">
                  <a16:creationId xmlns:a16="http://schemas.microsoft.com/office/drawing/2014/main" id="{53D9BFDF-B250-44FF-9BD7-C204EFBFC1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graphicFrame>
        <p:nvGraphicFramePr>
          <p:cNvPr id="2" name="Diagram 2">
            <a:extLst>
              <a:ext uri="{FF2B5EF4-FFF2-40B4-BE49-F238E27FC236}">
                <a16:creationId xmlns:a16="http://schemas.microsoft.com/office/drawing/2014/main" id="{9C443568-FBE7-41EA-9FEF-28F835820584}"/>
              </a:ext>
            </a:extLst>
          </p:cNvPr>
          <p:cNvGraphicFramePr/>
          <p:nvPr>
            <p:extLst>
              <p:ext uri="{D42A27DB-BD31-4B8C-83A1-F6EECF244321}">
                <p14:modId xmlns:p14="http://schemas.microsoft.com/office/powerpoint/2010/main" val="1677374816"/>
              </p:ext>
            </p:extLst>
          </p:nvPr>
        </p:nvGraphicFramePr>
        <p:xfrm>
          <a:off x="1286746" y="1772402"/>
          <a:ext cx="8473083" cy="45735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5" descr="A picture containing logo&#10;&#10;Description automatically generated">
            <a:extLst>
              <a:ext uri="{FF2B5EF4-FFF2-40B4-BE49-F238E27FC236}">
                <a16:creationId xmlns:a16="http://schemas.microsoft.com/office/drawing/2014/main" id="{AEE4C7C0-AE06-4E87-A6C6-459074DB259F}"/>
              </a:ext>
            </a:extLst>
          </p:cNvPr>
          <p:cNvPicPr>
            <a:picLocks noChangeAspect="1"/>
          </p:cNvPicPr>
          <p:nvPr/>
        </p:nvPicPr>
        <p:blipFill>
          <a:blip r:embed="rId8"/>
          <a:stretch>
            <a:fillRect/>
          </a:stretch>
        </p:blipFill>
        <p:spPr>
          <a:xfrm>
            <a:off x="10586319" y="5512639"/>
            <a:ext cx="1457325" cy="1181100"/>
          </a:xfrm>
          <a:prstGeom prst="rect">
            <a:avLst/>
          </a:prstGeom>
        </p:spPr>
      </p:pic>
      <p:sp>
        <p:nvSpPr>
          <p:cNvPr id="11" name="TextBox 10">
            <a:extLst>
              <a:ext uri="{FF2B5EF4-FFF2-40B4-BE49-F238E27FC236}">
                <a16:creationId xmlns:a16="http://schemas.microsoft.com/office/drawing/2014/main" id="{3425A2DF-76CF-4783-B88B-54A7B9210B48}"/>
              </a:ext>
            </a:extLst>
          </p:cNvPr>
          <p:cNvSpPr txBox="1"/>
          <p:nvPr/>
        </p:nvSpPr>
        <p:spPr>
          <a:xfrm>
            <a:off x="1286415" y="783206"/>
            <a:ext cx="9802480" cy="12618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800" err="1">
                <a:solidFill>
                  <a:schemeClr val="accent1"/>
                </a:solidFill>
                <a:latin typeface="Calibri"/>
                <a:cs typeface="Calibri"/>
              </a:rPr>
              <a:t>Recognising</a:t>
            </a:r>
            <a:r>
              <a:rPr lang="en-US" sz="3800">
                <a:solidFill>
                  <a:schemeClr val="accent1"/>
                </a:solidFill>
                <a:latin typeface="Calibri"/>
                <a:cs typeface="Calibri"/>
              </a:rPr>
              <a:t> Unmet Literacy Needs</a:t>
            </a:r>
          </a:p>
          <a:p>
            <a:r>
              <a:rPr lang="en-US" sz="3800">
                <a:solidFill>
                  <a:schemeClr val="accent1"/>
                </a:solidFill>
                <a:latin typeface="Calibri"/>
                <a:cs typeface="Calibri"/>
              </a:rPr>
              <a:t>Digital Literacy</a:t>
            </a:r>
          </a:p>
        </p:txBody>
      </p:sp>
    </p:spTree>
    <p:extLst>
      <p:ext uri="{BB962C8B-B14F-4D97-AF65-F5344CB8AC3E}">
        <p14:creationId xmlns:p14="http://schemas.microsoft.com/office/powerpoint/2010/main" val="2250492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4" name="Group 113">
            <a:extLst>
              <a:ext uri="{FF2B5EF4-FFF2-40B4-BE49-F238E27FC236}">
                <a16:creationId xmlns:a16="http://schemas.microsoft.com/office/drawing/2014/main" id="{D6280969-F024-466D-A1DB-4F848C51DE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5" name="Straight Connector 114">
              <a:extLst>
                <a:ext uri="{FF2B5EF4-FFF2-40B4-BE49-F238E27FC236}">
                  <a16:creationId xmlns:a16="http://schemas.microsoft.com/office/drawing/2014/main" id="{63FDD802-E6D8-4979-A1B9-BA705AE4DA8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a:extLst>
                <a:ext uri="{FF2B5EF4-FFF2-40B4-BE49-F238E27FC236}">
                  <a16:creationId xmlns:a16="http://schemas.microsoft.com/office/drawing/2014/main" id="{BDE509DD-4B76-45F0-8144-02F1D7E1AE0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7" name="Rectangle 23">
              <a:extLst>
                <a:ext uri="{FF2B5EF4-FFF2-40B4-BE49-F238E27FC236}">
                  <a16:creationId xmlns:a16="http://schemas.microsoft.com/office/drawing/2014/main" id="{FEAEFD53-0220-48B1-9EA8-3EAE151E84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8" name="Rectangle 25">
              <a:extLst>
                <a:ext uri="{FF2B5EF4-FFF2-40B4-BE49-F238E27FC236}">
                  <a16:creationId xmlns:a16="http://schemas.microsoft.com/office/drawing/2014/main" id="{92E7FABD-916D-4FF9-B5F3-44E53AFD39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Isosceles Triangle 118">
              <a:extLst>
                <a:ext uri="{FF2B5EF4-FFF2-40B4-BE49-F238E27FC236}">
                  <a16:creationId xmlns:a16="http://schemas.microsoft.com/office/drawing/2014/main" id="{826F9772-AEFE-4C6D-82B6-1207069B86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0" name="Rectangle 27">
              <a:extLst>
                <a:ext uri="{FF2B5EF4-FFF2-40B4-BE49-F238E27FC236}">
                  <a16:creationId xmlns:a16="http://schemas.microsoft.com/office/drawing/2014/main" id="{ACFBF3A9-B76A-4B4B-B6D7-CA4651F5C9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Rectangle 28">
              <a:extLst>
                <a:ext uri="{FF2B5EF4-FFF2-40B4-BE49-F238E27FC236}">
                  <a16:creationId xmlns:a16="http://schemas.microsoft.com/office/drawing/2014/main" id="{BF0FAA0A-B682-4A83-BDD8-BCE0AB41C2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2" name="Rectangle 29">
              <a:extLst>
                <a:ext uri="{FF2B5EF4-FFF2-40B4-BE49-F238E27FC236}">
                  <a16:creationId xmlns:a16="http://schemas.microsoft.com/office/drawing/2014/main" id="{7874A013-E5E2-4AE1-8E93-029A2B41EB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Isosceles Triangle 122">
              <a:extLst>
                <a:ext uri="{FF2B5EF4-FFF2-40B4-BE49-F238E27FC236}">
                  <a16:creationId xmlns:a16="http://schemas.microsoft.com/office/drawing/2014/main" id="{4355329E-E608-4F7A-B4EF-8FEF07D755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4" name="Isosceles Triangle 123">
              <a:extLst>
                <a:ext uri="{FF2B5EF4-FFF2-40B4-BE49-F238E27FC236}">
                  <a16:creationId xmlns:a16="http://schemas.microsoft.com/office/drawing/2014/main" id="{53D9BFDF-B250-44FF-9BD7-C204EFBFC1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9" name="TextBox 8">
            <a:extLst>
              <a:ext uri="{FF2B5EF4-FFF2-40B4-BE49-F238E27FC236}">
                <a16:creationId xmlns:a16="http://schemas.microsoft.com/office/drawing/2014/main" id="{700E8E7A-B3B0-49C6-9484-EC6CADE1D388}"/>
              </a:ext>
            </a:extLst>
          </p:cNvPr>
          <p:cNvSpPr txBox="1"/>
          <p:nvPr/>
        </p:nvSpPr>
        <p:spPr>
          <a:xfrm>
            <a:off x="1345721" y="2840966"/>
            <a:ext cx="8796067"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a:solidFill>
                  <a:srgbClr val="002060"/>
                </a:solidFill>
                <a:latin typeface="Calibri"/>
                <a:cs typeface="Calibri"/>
              </a:rPr>
              <a:t>Considering some of the signs we have discussed for spotting unmet literacy needs.</a:t>
            </a:r>
            <a:endParaRPr lang="en-US">
              <a:solidFill>
                <a:srgbClr val="002060"/>
              </a:solidFill>
            </a:endParaRPr>
          </a:p>
          <a:p>
            <a:endParaRPr lang="en-US" sz="3600">
              <a:solidFill>
                <a:srgbClr val="002060"/>
              </a:solidFill>
              <a:latin typeface="Calibri"/>
              <a:cs typeface="Calibri"/>
            </a:endParaRPr>
          </a:p>
          <a:p>
            <a:r>
              <a:rPr lang="en-US" sz="3600">
                <a:solidFill>
                  <a:srgbClr val="002060"/>
                </a:solidFill>
                <a:latin typeface="Calibri"/>
                <a:cs typeface="Calibri"/>
              </a:rPr>
              <a:t>Have you any real-life examples of how people might hide or cope with their unmet literacy needs?</a:t>
            </a:r>
            <a:r>
              <a:rPr lang="en-US" sz="3600">
                <a:latin typeface="Calibri"/>
                <a:cs typeface="Calibri"/>
              </a:rPr>
              <a:t> </a:t>
            </a:r>
            <a:endParaRPr lang="en-US"/>
          </a:p>
        </p:txBody>
      </p:sp>
      <p:pic>
        <p:nvPicPr>
          <p:cNvPr id="2" name="Picture 5" descr="A picture containing logo&#10;&#10;Description automatically generated">
            <a:extLst>
              <a:ext uri="{FF2B5EF4-FFF2-40B4-BE49-F238E27FC236}">
                <a16:creationId xmlns:a16="http://schemas.microsoft.com/office/drawing/2014/main" id="{8991EE61-EA8B-4E6C-8183-2F0B62173932}"/>
              </a:ext>
            </a:extLst>
          </p:cNvPr>
          <p:cNvPicPr>
            <a:picLocks noChangeAspect="1"/>
          </p:cNvPicPr>
          <p:nvPr/>
        </p:nvPicPr>
        <p:blipFill>
          <a:blip r:embed="rId3"/>
          <a:stretch>
            <a:fillRect/>
          </a:stretch>
        </p:blipFill>
        <p:spPr>
          <a:xfrm>
            <a:off x="10586319" y="5512639"/>
            <a:ext cx="1457325" cy="1181100"/>
          </a:xfrm>
          <a:prstGeom prst="rect">
            <a:avLst/>
          </a:prstGeom>
        </p:spPr>
      </p:pic>
      <p:pic>
        <p:nvPicPr>
          <p:cNvPr id="3" name="Picture 3" descr="Graphical user interface, application, website, Teams&#10;&#10;Description automatically generated">
            <a:extLst>
              <a:ext uri="{FF2B5EF4-FFF2-40B4-BE49-F238E27FC236}">
                <a16:creationId xmlns:a16="http://schemas.microsoft.com/office/drawing/2014/main" id="{83DD2BE5-F1BF-4027-BB90-9514BA320CC9}"/>
              </a:ext>
            </a:extLst>
          </p:cNvPr>
          <p:cNvPicPr>
            <a:picLocks noChangeAspect="1"/>
          </p:cNvPicPr>
          <p:nvPr/>
        </p:nvPicPr>
        <p:blipFill>
          <a:blip r:embed="rId4"/>
          <a:stretch>
            <a:fillRect/>
          </a:stretch>
        </p:blipFill>
        <p:spPr>
          <a:xfrm>
            <a:off x="8232476" y="416327"/>
            <a:ext cx="3375803" cy="2919835"/>
          </a:xfrm>
          <a:prstGeom prst="rect">
            <a:avLst/>
          </a:prstGeom>
        </p:spPr>
      </p:pic>
      <p:sp>
        <p:nvSpPr>
          <p:cNvPr id="4" name="TextBox 3">
            <a:extLst>
              <a:ext uri="{FF2B5EF4-FFF2-40B4-BE49-F238E27FC236}">
                <a16:creationId xmlns:a16="http://schemas.microsoft.com/office/drawing/2014/main" id="{9BE57BA1-497B-455B-AF9E-D15E6A667A61}"/>
              </a:ext>
            </a:extLst>
          </p:cNvPr>
          <p:cNvSpPr txBox="1"/>
          <p:nvPr/>
        </p:nvSpPr>
        <p:spPr>
          <a:xfrm>
            <a:off x="783208" y="941357"/>
            <a:ext cx="9802480" cy="6771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800" err="1">
                <a:solidFill>
                  <a:schemeClr val="accent1"/>
                </a:solidFill>
                <a:latin typeface="Calibri"/>
                <a:cs typeface="Calibri"/>
              </a:rPr>
              <a:t>Recognising</a:t>
            </a:r>
            <a:r>
              <a:rPr lang="en-US" sz="3800">
                <a:solidFill>
                  <a:schemeClr val="accent1"/>
                </a:solidFill>
                <a:latin typeface="Calibri"/>
                <a:cs typeface="Calibri"/>
              </a:rPr>
              <a:t> Unmet Literacy Needs</a:t>
            </a:r>
          </a:p>
        </p:txBody>
      </p:sp>
    </p:spTree>
    <p:extLst>
      <p:ext uri="{BB962C8B-B14F-4D97-AF65-F5344CB8AC3E}">
        <p14:creationId xmlns:p14="http://schemas.microsoft.com/office/powerpoint/2010/main" val="1103543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a:extLst>
              <a:ext uri="{FF2B5EF4-FFF2-40B4-BE49-F238E27FC236}">
                <a16:creationId xmlns:a16="http://schemas.microsoft.com/office/drawing/2014/main" id="{0C3014E2-6398-4B44-B333-0CC3F2DD0CDC}"/>
              </a:ext>
            </a:extLst>
          </p:cNvPr>
          <p:cNvSpPr/>
          <p:nvPr/>
        </p:nvSpPr>
        <p:spPr>
          <a:xfrm>
            <a:off x="1231277" y="2242975"/>
            <a:ext cx="4094601" cy="2359445"/>
          </a:xfrm>
          <a:prstGeom prst="flowChartConnector">
            <a:avLst/>
          </a:prstGeom>
          <a:solidFill>
            <a:srgbClr val="8F45C7"/>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4400"/>
              <a:t>Break the stigma</a:t>
            </a:r>
          </a:p>
        </p:txBody>
      </p:sp>
      <p:sp>
        <p:nvSpPr>
          <p:cNvPr id="5" name="Speech Bubble: Oval 4">
            <a:extLst>
              <a:ext uri="{FF2B5EF4-FFF2-40B4-BE49-F238E27FC236}">
                <a16:creationId xmlns:a16="http://schemas.microsoft.com/office/drawing/2014/main" id="{4DA37E56-A0E2-4153-BA63-FC606C950494}"/>
              </a:ext>
            </a:extLst>
          </p:cNvPr>
          <p:cNvSpPr/>
          <p:nvPr/>
        </p:nvSpPr>
        <p:spPr>
          <a:xfrm>
            <a:off x="5541352" y="1690039"/>
            <a:ext cx="2958270" cy="1892267"/>
          </a:xfrm>
          <a:prstGeom prst="wedgeEllipseCallou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2400"/>
              <a:t>Literacy is positive </a:t>
            </a:r>
          </a:p>
          <a:p>
            <a:pPr algn="ctr"/>
            <a:r>
              <a:rPr lang="en-US" sz="2400"/>
              <a:t>and </a:t>
            </a:r>
            <a:endParaRPr lang="en-US" sz="2400">
              <a:ea typeface="+mn-lt"/>
              <a:cs typeface="+mn-lt"/>
            </a:endParaRPr>
          </a:p>
          <a:p>
            <a:pPr algn="ctr"/>
            <a:r>
              <a:rPr lang="en-US" sz="2400"/>
              <a:t>empowering</a:t>
            </a:r>
          </a:p>
        </p:txBody>
      </p:sp>
      <p:sp>
        <p:nvSpPr>
          <p:cNvPr id="6" name="Speech Bubble: Oval 5">
            <a:extLst>
              <a:ext uri="{FF2B5EF4-FFF2-40B4-BE49-F238E27FC236}">
                <a16:creationId xmlns:a16="http://schemas.microsoft.com/office/drawing/2014/main" id="{5F9EAC0B-93A4-4ABD-8CF6-6E69EDB9A7ED}"/>
              </a:ext>
            </a:extLst>
          </p:cNvPr>
          <p:cNvSpPr/>
          <p:nvPr/>
        </p:nvSpPr>
        <p:spPr>
          <a:xfrm>
            <a:off x="2440272" y="4740736"/>
            <a:ext cx="3161631" cy="1703282"/>
          </a:xfrm>
          <a:prstGeom prst="wedgeEllipseCallo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2400"/>
              <a:t>There is no such thing as "illiteracy"</a:t>
            </a:r>
          </a:p>
        </p:txBody>
      </p:sp>
      <p:sp>
        <p:nvSpPr>
          <p:cNvPr id="7" name="Speech Bubble: Rectangle with Corners Rounded 6">
            <a:extLst>
              <a:ext uri="{FF2B5EF4-FFF2-40B4-BE49-F238E27FC236}">
                <a16:creationId xmlns:a16="http://schemas.microsoft.com/office/drawing/2014/main" id="{269C9EF4-16C7-4652-B34D-289D863451E8}"/>
              </a:ext>
            </a:extLst>
          </p:cNvPr>
          <p:cNvSpPr/>
          <p:nvPr/>
        </p:nvSpPr>
        <p:spPr>
          <a:xfrm>
            <a:off x="6230772" y="4313301"/>
            <a:ext cx="3510498" cy="1395469"/>
          </a:xfrm>
          <a:prstGeom prst="wedgeRoundRectCallou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2400">
                <a:ea typeface="+mn-lt"/>
                <a:cs typeface="+mn-lt"/>
              </a:rPr>
              <a:t>We all regularly learn new literacies</a:t>
            </a:r>
          </a:p>
        </p:txBody>
      </p:sp>
      <p:pic>
        <p:nvPicPr>
          <p:cNvPr id="9" name="Picture 5" descr="A picture containing logo&#10;&#10;Description automatically generated">
            <a:extLst>
              <a:ext uri="{FF2B5EF4-FFF2-40B4-BE49-F238E27FC236}">
                <a16:creationId xmlns:a16="http://schemas.microsoft.com/office/drawing/2014/main" id="{DCEB9959-5643-4662-944C-F1B684C753C1}"/>
              </a:ext>
            </a:extLst>
          </p:cNvPr>
          <p:cNvPicPr>
            <a:picLocks noChangeAspect="1"/>
          </p:cNvPicPr>
          <p:nvPr/>
        </p:nvPicPr>
        <p:blipFill>
          <a:blip r:embed="rId3"/>
          <a:stretch>
            <a:fillRect/>
          </a:stretch>
        </p:blipFill>
        <p:spPr>
          <a:xfrm>
            <a:off x="10586319" y="5512639"/>
            <a:ext cx="1457325" cy="1181100"/>
          </a:xfrm>
          <a:prstGeom prst="rect">
            <a:avLst/>
          </a:prstGeom>
        </p:spPr>
      </p:pic>
      <p:sp>
        <p:nvSpPr>
          <p:cNvPr id="11" name="Title 1">
            <a:extLst>
              <a:ext uri="{FF2B5EF4-FFF2-40B4-BE49-F238E27FC236}">
                <a16:creationId xmlns:a16="http://schemas.microsoft.com/office/drawing/2014/main" id="{96A005EA-5A4C-425D-86E5-B06B7269D7F0}"/>
              </a:ext>
            </a:extLst>
          </p:cNvPr>
          <p:cNvSpPr txBox="1">
            <a:spLocks/>
          </p:cNvSpPr>
          <p:nvPr/>
        </p:nvSpPr>
        <p:spPr>
          <a:xfrm>
            <a:off x="878617" y="566467"/>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a:latin typeface="Calibri"/>
                <a:cs typeface="Calibri"/>
              </a:rPr>
              <a:t>How to talk about literacy</a:t>
            </a:r>
            <a:endParaRPr lang="en-US" sz="4000"/>
          </a:p>
        </p:txBody>
      </p:sp>
    </p:spTree>
    <p:extLst>
      <p:ext uri="{BB962C8B-B14F-4D97-AF65-F5344CB8AC3E}">
        <p14:creationId xmlns:p14="http://schemas.microsoft.com/office/powerpoint/2010/main" val="1774840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54969-75C3-45EB-BDB9-B2DDB6BA1134}"/>
              </a:ext>
            </a:extLst>
          </p:cNvPr>
          <p:cNvSpPr>
            <a:spLocks noGrp="1"/>
          </p:cNvSpPr>
          <p:nvPr>
            <p:ph type="title"/>
          </p:nvPr>
        </p:nvSpPr>
        <p:spPr>
          <a:xfrm>
            <a:off x="878617" y="566467"/>
            <a:ext cx="8596668" cy="1320800"/>
          </a:xfrm>
        </p:spPr>
        <p:txBody>
          <a:bodyPr>
            <a:normAutofit/>
          </a:bodyPr>
          <a:lstStyle/>
          <a:p>
            <a:r>
              <a:rPr lang="en-US" sz="4000">
                <a:latin typeface="Calibri"/>
                <a:cs typeface="Calibri"/>
              </a:rPr>
              <a:t>How to talk about literacy</a:t>
            </a:r>
            <a:endParaRPr lang="en-US" sz="4000"/>
          </a:p>
        </p:txBody>
      </p:sp>
      <p:pic>
        <p:nvPicPr>
          <p:cNvPr id="4" name="Picture 4">
            <a:extLst>
              <a:ext uri="{FF2B5EF4-FFF2-40B4-BE49-F238E27FC236}">
                <a16:creationId xmlns:a16="http://schemas.microsoft.com/office/drawing/2014/main" id="{D79FFE4A-23C2-4DFD-AD1D-ECEEB35E5E07}"/>
              </a:ext>
            </a:extLst>
          </p:cNvPr>
          <p:cNvPicPr>
            <a:picLocks noGrp="1" noChangeAspect="1"/>
          </p:cNvPicPr>
          <p:nvPr>
            <p:ph idx="1"/>
          </p:nvPr>
        </p:nvPicPr>
        <p:blipFill>
          <a:blip r:embed="rId3"/>
          <a:stretch>
            <a:fillRect/>
          </a:stretch>
        </p:blipFill>
        <p:spPr>
          <a:xfrm>
            <a:off x="882237" y="1811261"/>
            <a:ext cx="2595472" cy="1433242"/>
          </a:xfrm>
        </p:spPr>
      </p:pic>
      <p:sp>
        <p:nvSpPr>
          <p:cNvPr id="5" name="Content Placeholder 3">
            <a:extLst>
              <a:ext uri="{FF2B5EF4-FFF2-40B4-BE49-F238E27FC236}">
                <a16:creationId xmlns:a16="http://schemas.microsoft.com/office/drawing/2014/main" id="{D1AA5CD5-84F3-478D-8A56-E91A8A6089F4}"/>
              </a:ext>
            </a:extLst>
          </p:cNvPr>
          <p:cNvSpPr>
            <a:spLocks noGrp="1"/>
          </p:cNvSpPr>
          <p:nvPr/>
        </p:nvSpPr>
        <p:spPr>
          <a:xfrm>
            <a:off x="3311899" y="1414950"/>
            <a:ext cx="7540900" cy="2668098"/>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000">
                <a:solidFill>
                  <a:srgbClr val="002060"/>
                </a:solidFill>
                <a:latin typeface="Calibri"/>
                <a:cs typeface="Calibri"/>
              </a:rPr>
              <a:t>Remember:</a:t>
            </a:r>
          </a:p>
          <a:p>
            <a:pPr lvl="1"/>
            <a:r>
              <a:rPr lang="en-US" sz="2000" u="sng">
                <a:solidFill>
                  <a:srgbClr val="002060"/>
                </a:solidFill>
                <a:latin typeface="Calibri"/>
                <a:ea typeface="+mn-lt"/>
                <a:cs typeface="+mn-lt"/>
              </a:rPr>
              <a:t>Digital</a:t>
            </a:r>
            <a:r>
              <a:rPr lang="en-US" sz="2000">
                <a:solidFill>
                  <a:srgbClr val="002060"/>
                </a:solidFill>
                <a:latin typeface="Calibri"/>
                <a:ea typeface="+mn-lt"/>
                <a:cs typeface="+mn-lt"/>
              </a:rPr>
              <a:t> Literacy is often the gateway literacy!</a:t>
            </a:r>
            <a:endParaRPr lang="en-US" sz="2000" u="sng">
              <a:solidFill>
                <a:srgbClr val="002060"/>
              </a:solidFill>
              <a:latin typeface="Calibri"/>
              <a:ea typeface="+mn-lt"/>
              <a:cs typeface="+mn-lt"/>
            </a:endParaRPr>
          </a:p>
          <a:p>
            <a:pPr lvl="1"/>
            <a:r>
              <a:rPr lang="en-US" sz="2000" u="sng">
                <a:solidFill>
                  <a:srgbClr val="002060"/>
                </a:solidFill>
                <a:latin typeface="Calibri"/>
                <a:ea typeface="+mn-lt"/>
                <a:cs typeface="+mn-lt"/>
              </a:rPr>
              <a:t>Reading</a:t>
            </a:r>
            <a:r>
              <a:rPr lang="en-US" sz="2000">
                <a:solidFill>
                  <a:srgbClr val="002060"/>
                </a:solidFill>
                <a:latin typeface="Calibri"/>
                <a:ea typeface="+mn-lt"/>
                <a:cs typeface="+mn-lt"/>
              </a:rPr>
              <a:t> and </a:t>
            </a:r>
            <a:r>
              <a:rPr lang="en-US" sz="2000" u="sng">
                <a:solidFill>
                  <a:srgbClr val="002060"/>
                </a:solidFill>
                <a:latin typeface="Calibri"/>
                <a:ea typeface="+mn-lt"/>
                <a:cs typeface="+mn-lt"/>
              </a:rPr>
              <a:t>Listening</a:t>
            </a:r>
            <a:r>
              <a:rPr lang="en-US" sz="2000">
                <a:solidFill>
                  <a:srgbClr val="002060"/>
                </a:solidFill>
                <a:latin typeface="Calibri"/>
                <a:ea typeface="+mn-lt"/>
                <a:cs typeface="+mn-lt"/>
              </a:rPr>
              <a:t> are easier - Receptive Skills</a:t>
            </a:r>
          </a:p>
          <a:p>
            <a:pPr lvl="1"/>
            <a:r>
              <a:rPr lang="en-US" sz="2000" u="sng">
                <a:solidFill>
                  <a:srgbClr val="002060"/>
                </a:solidFill>
                <a:latin typeface="Calibri"/>
                <a:cs typeface="Calibri"/>
              </a:rPr>
              <a:t>Spelling</a:t>
            </a:r>
            <a:r>
              <a:rPr lang="en-US" sz="2000">
                <a:solidFill>
                  <a:srgbClr val="002060"/>
                </a:solidFill>
                <a:latin typeface="Calibri"/>
                <a:cs typeface="Calibri"/>
              </a:rPr>
              <a:t>, </a:t>
            </a:r>
            <a:r>
              <a:rPr lang="en-US" sz="2000" u="sng">
                <a:solidFill>
                  <a:srgbClr val="002060"/>
                </a:solidFill>
                <a:latin typeface="Calibri"/>
                <a:cs typeface="Calibri"/>
              </a:rPr>
              <a:t>Writing</a:t>
            </a:r>
            <a:r>
              <a:rPr lang="en-US" sz="2000">
                <a:solidFill>
                  <a:srgbClr val="002060"/>
                </a:solidFill>
                <a:latin typeface="Calibri"/>
                <a:cs typeface="Calibri"/>
              </a:rPr>
              <a:t>, and </a:t>
            </a:r>
            <a:r>
              <a:rPr lang="en-US" sz="2000" u="sng">
                <a:solidFill>
                  <a:srgbClr val="002060"/>
                </a:solidFill>
                <a:latin typeface="Calibri"/>
                <a:cs typeface="Calibri"/>
              </a:rPr>
              <a:t>Speaking</a:t>
            </a:r>
            <a:r>
              <a:rPr lang="en-US" sz="2000">
                <a:solidFill>
                  <a:srgbClr val="002060"/>
                </a:solidFill>
                <a:latin typeface="Calibri"/>
                <a:cs typeface="Calibri"/>
              </a:rPr>
              <a:t> are harder - Productive Skills</a:t>
            </a:r>
          </a:p>
          <a:p>
            <a:pPr lvl="1"/>
            <a:r>
              <a:rPr lang="en-US" sz="2000">
                <a:solidFill>
                  <a:srgbClr val="002060"/>
                </a:solidFill>
                <a:latin typeface="Calibri"/>
                <a:cs typeface="Calibri"/>
              </a:rPr>
              <a:t>The stats – you are not alone</a:t>
            </a:r>
          </a:p>
          <a:p>
            <a:pPr lvl="1"/>
            <a:r>
              <a:rPr lang="en-US" sz="2000">
                <a:solidFill>
                  <a:srgbClr val="002060"/>
                </a:solidFill>
                <a:latin typeface="Calibri"/>
                <a:cs typeface="Calibri"/>
              </a:rPr>
              <a:t>Few people are perfect spellers</a:t>
            </a:r>
          </a:p>
        </p:txBody>
      </p:sp>
      <p:sp>
        <p:nvSpPr>
          <p:cNvPr id="6" name="Content Placeholder 3">
            <a:extLst>
              <a:ext uri="{FF2B5EF4-FFF2-40B4-BE49-F238E27FC236}">
                <a16:creationId xmlns:a16="http://schemas.microsoft.com/office/drawing/2014/main" id="{A75CF5C2-E666-4841-9A5C-F3BD7954DABC}"/>
              </a:ext>
            </a:extLst>
          </p:cNvPr>
          <p:cNvSpPr txBox="1">
            <a:spLocks/>
          </p:cNvSpPr>
          <p:nvPr/>
        </p:nvSpPr>
        <p:spPr>
          <a:xfrm>
            <a:off x="1090197" y="3991192"/>
            <a:ext cx="8887175" cy="1311841"/>
          </a:xfrm>
          <a:prstGeom prst="rect">
            <a:avLst/>
          </a:prstGeom>
        </p:spPr>
        <p:txBody>
          <a:bodyPr vert="horz" lIns="91440" tIns="45720" rIns="91440" bIns="45720" rtlCol="0" anchor="t">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342900" indent="-342900">
              <a:lnSpc>
                <a:spcPct val="150000"/>
              </a:lnSpc>
              <a:buFont typeface="Arial"/>
              <a:buChar char="•"/>
            </a:pPr>
            <a:r>
              <a:rPr lang="en-US" sz="2000">
                <a:solidFill>
                  <a:srgbClr val="002060"/>
                </a:solidFill>
                <a:latin typeface="Calibri"/>
                <a:cs typeface="Calibri"/>
              </a:rPr>
              <a:t>Adults can tell you what causes them difficulty</a:t>
            </a:r>
            <a:endParaRPr lang="en-US">
              <a:solidFill>
                <a:srgbClr val="002060"/>
              </a:solidFill>
            </a:endParaRPr>
          </a:p>
          <a:p>
            <a:pPr marL="285750" indent="-285750">
              <a:lnSpc>
                <a:spcPct val="150000"/>
              </a:lnSpc>
              <a:buFont typeface="Arial"/>
              <a:buChar char="•"/>
            </a:pPr>
            <a:r>
              <a:rPr lang="en-US" sz="2000">
                <a:solidFill>
                  <a:srgbClr val="002060"/>
                </a:solidFill>
                <a:latin typeface="Calibri"/>
                <a:cs typeface="Calibri"/>
              </a:rPr>
              <a:t>New students usually underestimate their skills</a:t>
            </a:r>
            <a:endParaRPr lang="en-US" sz="2000">
              <a:solidFill>
                <a:srgbClr val="002060"/>
              </a:solidFill>
              <a:latin typeface="Trebuchet MS" panose="020B0603020202020204"/>
              <a:cs typeface="Calibri"/>
            </a:endParaRPr>
          </a:p>
          <a:p>
            <a:pPr marL="285750" indent="-285750">
              <a:lnSpc>
                <a:spcPct val="150000"/>
              </a:lnSpc>
              <a:buFont typeface="Arial"/>
              <a:buChar char="•"/>
            </a:pPr>
            <a:r>
              <a:rPr lang="en-US" sz="2000">
                <a:solidFill>
                  <a:srgbClr val="002060"/>
                </a:solidFill>
                <a:latin typeface="Calibri"/>
                <a:cs typeface="Calibri"/>
              </a:rPr>
              <a:t>Every adult comes with a lifetime of skills and experience</a:t>
            </a:r>
          </a:p>
        </p:txBody>
      </p:sp>
      <p:pic>
        <p:nvPicPr>
          <p:cNvPr id="7" name="Picture 7" descr="A picture containing person&#10;&#10;Description automatically generated">
            <a:extLst>
              <a:ext uri="{FF2B5EF4-FFF2-40B4-BE49-F238E27FC236}">
                <a16:creationId xmlns:a16="http://schemas.microsoft.com/office/drawing/2014/main" id="{FA2A83AB-DEA2-4C32-8C8A-77CA6ACAD9FC}"/>
              </a:ext>
            </a:extLst>
          </p:cNvPr>
          <p:cNvPicPr>
            <a:picLocks noChangeAspect="1"/>
          </p:cNvPicPr>
          <p:nvPr/>
        </p:nvPicPr>
        <p:blipFill>
          <a:blip r:embed="rId4"/>
          <a:stretch>
            <a:fillRect/>
          </a:stretch>
        </p:blipFill>
        <p:spPr>
          <a:xfrm>
            <a:off x="946166" y="5636093"/>
            <a:ext cx="1619250" cy="1057275"/>
          </a:xfrm>
          <a:prstGeom prst="rect">
            <a:avLst/>
          </a:prstGeom>
        </p:spPr>
      </p:pic>
      <p:pic>
        <p:nvPicPr>
          <p:cNvPr id="8" name="Picture 8" descr="A picture containing person&#10;&#10;Description automatically generated">
            <a:extLst>
              <a:ext uri="{FF2B5EF4-FFF2-40B4-BE49-F238E27FC236}">
                <a16:creationId xmlns:a16="http://schemas.microsoft.com/office/drawing/2014/main" id="{0AE19DC2-987A-47FB-B732-4DFB65C24C41}"/>
              </a:ext>
            </a:extLst>
          </p:cNvPr>
          <p:cNvPicPr>
            <a:picLocks noChangeAspect="1"/>
          </p:cNvPicPr>
          <p:nvPr/>
        </p:nvPicPr>
        <p:blipFill>
          <a:blip r:embed="rId5"/>
          <a:stretch>
            <a:fillRect/>
          </a:stretch>
        </p:blipFill>
        <p:spPr>
          <a:xfrm>
            <a:off x="2619900" y="5637616"/>
            <a:ext cx="1619250" cy="1076325"/>
          </a:xfrm>
          <a:prstGeom prst="rect">
            <a:avLst/>
          </a:prstGeom>
        </p:spPr>
      </p:pic>
      <p:pic>
        <p:nvPicPr>
          <p:cNvPr id="9" name="Picture 9">
            <a:extLst>
              <a:ext uri="{FF2B5EF4-FFF2-40B4-BE49-F238E27FC236}">
                <a16:creationId xmlns:a16="http://schemas.microsoft.com/office/drawing/2014/main" id="{BB84F159-16E7-45A8-8DDB-7038B9B2645A}"/>
              </a:ext>
            </a:extLst>
          </p:cNvPr>
          <p:cNvPicPr>
            <a:picLocks noChangeAspect="1"/>
          </p:cNvPicPr>
          <p:nvPr/>
        </p:nvPicPr>
        <p:blipFill>
          <a:blip r:embed="rId6"/>
          <a:stretch>
            <a:fillRect/>
          </a:stretch>
        </p:blipFill>
        <p:spPr>
          <a:xfrm>
            <a:off x="4299421" y="5628498"/>
            <a:ext cx="1619250" cy="1076325"/>
          </a:xfrm>
          <a:prstGeom prst="rect">
            <a:avLst/>
          </a:prstGeom>
        </p:spPr>
      </p:pic>
      <p:pic>
        <p:nvPicPr>
          <p:cNvPr id="10" name="Picture 10" descr="A picture containing plant, blur&#10;&#10;Description automatically generated">
            <a:extLst>
              <a:ext uri="{FF2B5EF4-FFF2-40B4-BE49-F238E27FC236}">
                <a16:creationId xmlns:a16="http://schemas.microsoft.com/office/drawing/2014/main" id="{F2D28454-CDF7-437F-961B-A6320BC1AADC}"/>
              </a:ext>
            </a:extLst>
          </p:cNvPr>
          <p:cNvPicPr>
            <a:picLocks noChangeAspect="1"/>
          </p:cNvPicPr>
          <p:nvPr/>
        </p:nvPicPr>
        <p:blipFill>
          <a:blip r:embed="rId7"/>
          <a:stretch>
            <a:fillRect/>
          </a:stretch>
        </p:blipFill>
        <p:spPr>
          <a:xfrm>
            <a:off x="5992174" y="5643108"/>
            <a:ext cx="1533525" cy="1057275"/>
          </a:xfrm>
          <a:prstGeom prst="rect">
            <a:avLst/>
          </a:prstGeom>
        </p:spPr>
      </p:pic>
      <p:pic>
        <p:nvPicPr>
          <p:cNvPr id="11" name="Picture 11">
            <a:extLst>
              <a:ext uri="{FF2B5EF4-FFF2-40B4-BE49-F238E27FC236}">
                <a16:creationId xmlns:a16="http://schemas.microsoft.com/office/drawing/2014/main" id="{6F571F7D-4324-4717-8573-566861DFCEA6}"/>
              </a:ext>
            </a:extLst>
          </p:cNvPr>
          <p:cNvPicPr>
            <a:picLocks noChangeAspect="1"/>
          </p:cNvPicPr>
          <p:nvPr/>
        </p:nvPicPr>
        <p:blipFill>
          <a:blip r:embed="rId8"/>
          <a:stretch>
            <a:fillRect/>
          </a:stretch>
        </p:blipFill>
        <p:spPr>
          <a:xfrm>
            <a:off x="7583422" y="5644453"/>
            <a:ext cx="1619250" cy="1076325"/>
          </a:xfrm>
          <a:prstGeom prst="rect">
            <a:avLst/>
          </a:prstGeom>
        </p:spPr>
      </p:pic>
      <p:pic>
        <p:nvPicPr>
          <p:cNvPr id="12" name="Picture 12" descr="A picture containing bird, outdoor&#10;&#10;Description automatically generated">
            <a:extLst>
              <a:ext uri="{FF2B5EF4-FFF2-40B4-BE49-F238E27FC236}">
                <a16:creationId xmlns:a16="http://schemas.microsoft.com/office/drawing/2014/main" id="{B3AC48F4-5468-4CF9-B362-63439C03856A}"/>
              </a:ext>
            </a:extLst>
          </p:cNvPr>
          <p:cNvPicPr>
            <a:picLocks noChangeAspect="1"/>
          </p:cNvPicPr>
          <p:nvPr/>
        </p:nvPicPr>
        <p:blipFill>
          <a:blip r:embed="rId9"/>
          <a:stretch>
            <a:fillRect/>
          </a:stretch>
        </p:blipFill>
        <p:spPr>
          <a:xfrm>
            <a:off x="9268348" y="5628497"/>
            <a:ext cx="1628775" cy="1076325"/>
          </a:xfrm>
          <a:prstGeom prst="rect">
            <a:avLst/>
          </a:prstGeom>
        </p:spPr>
      </p:pic>
      <p:pic>
        <p:nvPicPr>
          <p:cNvPr id="13" name="Picture 5" descr="A picture containing logo&#10;&#10;Description automatically generated">
            <a:extLst>
              <a:ext uri="{FF2B5EF4-FFF2-40B4-BE49-F238E27FC236}">
                <a16:creationId xmlns:a16="http://schemas.microsoft.com/office/drawing/2014/main" id="{EBB384CB-45E1-49BB-8879-7BCB7D7AAD3D}"/>
              </a:ext>
            </a:extLst>
          </p:cNvPr>
          <p:cNvPicPr>
            <a:picLocks noChangeAspect="1"/>
          </p:cNvPicPr>
          <p:nvPr/>
        </p:nvPicPr>
        <p:blipFill>
          <a:blip r:embed="rId10"/>
          <a:stretch>
            <a:fillRect/>
          </a:stretch>
        </p:blipFill>
        <p:spPr>
          <a:xfrm>
            <a:off x="10442545" y="221771"/>
            <a:ext cx="1457325" cy="1181100"/>
          </a:xfrm>
          <a:prstGeom prst="rect">
            <a:avLst/>
          </a:prstGeom>
        </p:spPr>
      </p:pic>
    </p:spTree>
    <p:extLst>
      <p:ext uri="{BB962C8B-B14F-4D97-AF65-F5344CB8AC3E}">
        <p14:creationId xmlns:p14="http://schemas.microsoft.com/office/powerpoint/2010/main" val="258155364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9533A1953A45F4C83EF3AB372AED790" ma:contentTypeVersion="4" ma:contentTypeDescription="Create a new document." ma:contentTypeScope="" ma:versionID="f14ea02edc4bf9fdad9de584d418cda9">
  <xsd:schema xmlns:xsd="http://www.w3.org/2001/XMLSchema" xmlns:xs="http://www.w3.org/2001/XMLSchema" xmlns:p="http://schemas.microsoft.com/office/2006/metadata/properties" xmlns:ns2="8638c3e0-bf2a-45d9-aedd-e653a3e728d7" targetNamespace="http://schemas.microsoft.com/office/2006/metadata/properties" ma:root="true" ma:fieldsID="96b61412cd7a84bd66ad654eca168587" ns2:_="">
    <xsd:import namespace="8638c3e0-bf2a-45d9-aedd-e653a3e728d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38c3e0-bf2a-45d9-aedd-e653a3e728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C6837E-7DFB-4B82-B0B4-6FC4C1121E03}">
  <ds:schemaRefs>
    <ds:schemaRef ds:uri="http://schemas.microsoft.com/office/2006/metadata/properties"/>
    <ds:schemaRef ds:uri="http://schemas.microsoft.com/office/infopath/2007/PartnerControls"/>
    <ds:schemaRef ds:uri="http://www.w3.org/2000/xmlns/"/>
  </ds:schemaRefs>
</ds:datastoreItem>
</file>

<file path=customXml/itemProps2.xml><?xml version="1.0" encoding="utf-8"?>
<ds:datastoreItem xmlns:ds="http://schemas.openxmlformats.org/officeDocument/2006/customXml" ds:itemID="{795C858B-736C-4187-9CCE-42C36678AE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38c3e0-bf2a-45d9-aedd-e653a3e728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A5507E3-E310-44C6-AAD6-C26179C8EB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6</TotalTime>
  <Words>4951</Words>
  <Application>Microsoft Office PowerPoint</Application>
  <PresentationFormat>Widescreen</PresentationFormat>
  <Paragraphs>370</Paragraphs>
  <Slides>18</Slides>
  <Notes>18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Arial,Sans-Serif</vt:lpstr>
      <vt:lpstr>Calibri</vt:lpstr>
      <vt:lpstr>Courier New</vt:lpstr>
      <vt:lpstr>Trebuchet MS</vt:lpstr>
      <vt:lpstr>Wingdings 3</vt:lpstr>
      <vt:lpstr>Facet</vt:lpstr>
      <vt:lpstr>Facet</vt:lpstr>
      <vt:lpstr>PowerPoint Presentation</vt:lpstr>
      <vt:lpstr>Extension Activity  </vt:lpstr>
      <vt:lpstr>Extension Activity Feedback Theory &amp; Practice</vt:lpstr>
      <vt:lpstr>PowerPoint Presentation</vt:lpstr>
      <vt:lpstr>PowerPoint Presentation</vt:lpstr>
      <vt:lpstr>PowerPoint Presentation</vt:lpstr>
      <vt:lpstr>PowerPoint Presentation</vt:lpstr>
      <vt:lpstr>PowerPoint Presentation</vt:lpstr>
      <vt:lpstr>How to talk about literacy</vt:lpstr>
      <vt:lpstr>PowerPoint Presentation</vt:lpstr>
      <vt:lpstr>PowerPoint Presentation</vt:lpstr>
      <vt:lpstr>How Literacy Accessible is your centre/service? </vt:lpstr>
      <vt:lpstr>Useful questions to ask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Literacy in the Community –Awareness and Toolkit</dc:title>
  <dc:creator>Sharon Brabazon</dc:creator>
  <cp:lastModifiedBy>Gwen Redmond</cp:lastModifiedBy>
  <cp:revision>5</cp:revision>
  <dcterms:created xsi:type="dcterms:W3CDTF">2021-03-18T13:52:16Z</dcterms:created>
  <dcterms:modified xsi:type="dcterms:W3CDTF">2021-06-03T12:20:05Z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0x010100B9533A1953A45F4C83EF3AB372AED790</vt:lpwstr>
  </property>
</Properties>
</file>