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717" r:id="rId5"/>
    <p:sldMasterId id="2147483684" r:id="rId6"/>
  </p:sldMasterIdLst>
  <p:notesMasterIdLst>
    <p:notesMasterId r:id="rId27"/>
  </p:notesMasterIdLst>
  <p:handoutMasterIdLst>
    <p:handoutMasterId r:id="rId28"/>
  </p:handoutMasterIdLst>
  <p:sldIdLst>
    <p:sldId id="325" r:id="rId7"/>
    <p:sldId id="357" r:id="rId8"/>
    <p:sldId id="359" r:id="rId9"/>
    <p:sldId id="356" r:id="rId10"/>
    <p:sldId id="328" r:id="rId11"/>
    <p:sldId id="361" r:id="rId12"/>
    <p:sldId id="362" r:id="rId13"/>
    <p:sldId id="365" r:id="rId14"/>
    <p:sldId id="363" r:id="rId15"/>
    <p:sldId id="335" r:id="rId16"/>
    <p:sldId id="333" r:id="rId17"/>
    <p:sldId id="336" r:id="rId18"/>
    <p:sldId id="334" r:id="rId19"/>
    <p:sldId id="337" r:id="rId20"/>
    <p:sldId id="340" r:id="rId21"/>
    <p:sldId id="345" r:id="rId22"/>
    <p:sldId id="343" r:id="rId23"/>
    <p:sldId id="348" r:id="rId24"/>
    <p:sldId id="369" r:id="rId25"/>
    <p:sldId id="364" r:id="rId26"/>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cSkeane" initials="E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CED"/>
    <a:srgbClr val="07A4CF"/>
    <a:srgbClr val="CAFBED"/>
    <a:srgbClr val="C6E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3D85-C573-83CD-256B-9E1BA618EB69}" v="113" dt="2021-05-26T21:29:03.455"/>
    <p1510:client id="{59E5AE6C-3DED-6018-6789-97BB4E4D8BE0}" v="16" dt="2021-05-29T05:53:13.505"/>
    <p1510:client id="{B843EDF4-5B2D-3362-F095-A75A0C17BA87}" v="6" dt="2021-05-28T14:18:25.589"/>
    <p1510:client id="{D12FF83B-ABD9-F248-340B-66BB17518B6E}" v="235" dt="2021-05-26T09:06:10.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notesViewPr>
    <p:cSldViewPr snapToGrid="0">
      <p:cViewPr>
        <p:scale>
          <a:sx n="106" d="100"/>
          <a:sy n="106" d="100"/>
        </p:scale>
        <p:origin x="3456" y="-66"/>
      </p:cViewPr>
      <p:guideLst>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Brabazon" userId="S::sharon.brabazon@aes.cdetb.ie::1349c98f-8999-4376-91ab-c9df9930166c" providerId="AD" clId="Web-{A39820AE-4432-3280-1E44-279C418D64D7}"/>
    <pc:docChg chg="addSld modSld sldOrd">
      <pc:chgData name="Sharon Brabazon" userId="S::sharon.brabazon@aes.cdetb.ie::1349c98f-8999-4376-91ab-c9df9930166c" providerId="AD" clId="Web-{A39820AE-4432-3280-1E44-279C418D64D7}" dt="2021-04-26T15:47:56.859" v="6"/>
      <pc:docMkLst>
        <pc:docMk/>
      </pc:docMkLst>
      <pc:sldChg chg="ord">
        <pc:chgData name="Sharon Brabazon" userId="S::sharon.brabazon@aes.cdetb.ie::1349c98f-8999-4376-91ab-c9df9930166c" providerId="AD" clId="Web-{A39820AE-4432-3280-1E44-279C418D64D7}" dt="2021-04-26T15:47:16.577" v="2"/>
        <pc:sldMkLst>
          <pc:docMk/>
          <pc:sldMk cId="3255659593" sldId="302"/>
        </pc:sldMkLst>
      </pc:sldChg>
      <pc:sldChg chg="ord">
        <pc:chgData name="Sharon Brabazon" userId="S::sharon.brabazon@aes.cdetb.ie::1349c98f-8999-4376-91ab-c9df9930166c" providerId="AD" clId="Web-{A39820AE-4432-3280-1E44-279C418D64D7}" dt="2021-04-26T15:47:23.046" v="3"/>
        <pc:sldMkLst>
          <pc:docMk/>
          <pc:sldMk cId="3711913934" sldId="303"/>
        </pc:sldMkLst>
      </pc:sldChg>
      <pc:sldChg chg="delSp modSp mod modClrScheme chgLayout">
        <pc:chgData name="Sharon Brabazon" userId="S::sharon.brabazon@aes.cdetb.ie::1349c98f-8999-4376-91ab-c9df9930166c" providerId="AD" clId="Web-{A39820AE-4432-3280-1E44-279C418D64D7}" dt="2021-04-26T15:47:56.859" v="6"/>
        <pc:sldMkLst>
          <pc:docMk/>
          <pc:sldMk cId="1957097481" sldId="341"/>
        </pc:sldMkLst>
        <pc:spChg chg="mod ord">
          <ac:chgData name="Sharon Brabazon" userId="S::sharon.brabazon@aes.cdetb.ie::1349c98f-8999-4376-91ab-c9df9930166c" providerId="AD" clId="Web-{A39820AE-4432-3280-1E44-279C418D64D7}" dt="2021-04-26T15:47:56.859" v="6"/>
          <ac:spMkLst>
            <pc:docMk/>
            <pc:sldMk cId="1957097481" sldId="341"/>
            <ac:spMk id="2" creationId="{7974BE1C-D011-4734-B7A0-B6E43161FE40}"/>
          </ac:spMkLst>
        </pc:spChg>
        <pc:spChg chg="mod ord">
          <ac:chgData name="Sharon Brabazon" userId="S::sharon.brabazon@aes.cdetb.ie::1349c98f-8999-4376-91ab-c9df9930166c" providerId="AD" clId="Web-{A39820AE-4432-3280-1E44-279C418D64D7}" dt="2021-04-26T15:47:56.859" v="6"/>
          <ac:spMkLst>
            <pc:docMk/>
            <pc:sldMk cId="1957097481" sldId="341"/>
            <ac:spMk id="3" creationId="{F84BF3B0-9434-48E4-8D5D-52731D37515D}"/>
          </ac:spMkLst>
        </pc:spChg>
        <pc:spChg chg="del">
          <ac:chgData name="Sharon Brabazon" userId="S::sharon.brabazon@aes.cdetb.ie::1349c98f-8999-4376-91ab-c9df9930166c" providerId="AD" clId="Web-{A39820AE-4432-3280-1E44-279C418D64D7}" dt="2021-04-26T15:47:56.859" v="6"/>
          <ac:spMkLst>
            <pc:docMk/>
            <pc:sldMk cId="1957097481" sldId="341"/>
            <ac:spMk id="4" creationId="{223E7B9B-A250-4D23-AB47-A2F5C010147E}"/>
          </ac:spMkLst>
        </pc:spChg>
        <pc:spChg chg="mod ord">
          <ac:chgData name="Sharon Brabazon" userId="S::sharon.brabazon@aes.cdetb.ie::1349c98f-8999-4376-91ab-c9df9930166c" providerId="AD" clId="Web-{A39820AE-4432-3280-1E44-279C418D64D7}" dt="2021-04-26T15:47:56.859" v="6"/>
          <ac:spMkLst>
            <pc:docMk/>
            <pc:sldMk cId="1957097481" sldId="341"/>
            <ac:spMk id="5" creationId="{DF2EE31F-314E-4B45-B8C0-EEA92ACB4491}"/>
          </ac:spMkLst>
        </pc:spChg>
      </pc:sldChg>
      <pc:sldChg chg="add replId">
        <pc:chgData name="Sharon Brabazon" userId="S::sharon.brabazon@aes.cdetb.ie::1349c98f-8999-4376-91ab-c9df9930166c" providerId="AD" clId="Web-{A39820AE-4432-3280-1E44-279C418D64D7}" dt="2021-04-26T15:46:56.748" v="0"/>
        <pc:sldMkLst>
          <pc:docMk/>
          <pc:sldMk cId="220093428" sldId="342"/>
        </pc:sldMkLst>
      </pc:sldChg>
      <pc:sldChg chg="add replId">
        <pc:chgData name="Sharon Brabazon" userId="S::sharon.brabazon@aes.cdetb.ie::1349c98f-8999-4376-91ab-c9df9930166c" providerId="AD" clId="Web-{A39820AE-4432-3280-1E44-279C418D64D7}" dt="2021-04-26T15:47:04.514" v="1"/>
        <pc:sldMkLst>
          <pc:docMk/>
          <pc:sldMk cId="2207533379" sldId="343"/>
        </pc:sldMkLst>
      </pc:sldChg>
    </pc:docChg>
  </pc:docChgLst>
  <pc:docChgLst>
    <pc:chgData name="Fionnuala Carter" userId="S::fionnuala.carter@aes.cdetb.ie::30def306-6b11-4aa5-b737-4ad9dca78ec3" providerId="AD" clId="Web-{97EB99AE-4006-3590-BCFD-299743912BDE}"/>
    <pc:docChg chg="addSld delSld modSld sldOrd">
      <pc:chgData name="Fionnuala Carter" userId="S::fionnuala.carter@aes.cdetb.ie::30def306-6b11-4aa5-b737-4ad9dca78ec3" providerId="AD" clId="Web-{97EB99AE-4006-3590-BCFD-299743912BDE}" dt="2021-05-25T12:20:17.382" v="4467"/>
      <pc:docMkLst>
        <pc:docMk/>
      </pc:docMkLst>
      <pc:sldChg chg="addSp delSp modNotes">
        <pc:chgData name="Fionnuala Carter" userId="S::fionnuala.carter@aes.cdetb.ie::30def306-6b11-4aa5-b737-4ad9dca78ec3" providerId="AD" clId="Web-{97EB99AE-4006-3590-BCFD-299743912BDE}" dt="2021-05-25T10:24:14.927" v="836"/>
        <pc:sldMkLst>
          <pc:docMk/>
          <pc:sldMk cId="4014823959" sldId="325"/>
        </pc:sldMkLst>
        <pc:picChg chg="add">
          <ac:chgData name="Fionnuala Carter" userId="S::fionnuala.carter@aes.cdetb.ie::30def306-6b11-4aa5-b737-4ad9dca78ec3" providerId="AD" clId="Web-{97EB99AE-4006-3590-BCFD-299743912BDE}" dt="2021-05-25T09:26:45.416" v="123"/>
          <ac:picMkLst>
            <pc:docMk/>
            <pc:sldMk cId="4014823959" sldId="325"/>
            <ac:picMk id="2" creationId="{3E6FE303-6045-4647-81BC-429772139DB9}"/>
          </ac:picMkLst>
        </pc:picChg>
        <pc:picChg chg="del">
          <ac:chgData name="Fionnuala Carter" userId="S::fionnuala.carter@aes.cdetb.ie::30def306-6b11-4aa5-b737-4ad9dca78ec3" providerId="AD" clId="Web-{97EB99AE-4006-3590-BCFD-299743912BDE}" dt="2021-05-25T09:26:45.010" v="122"/>
          <ac:picMkLst>
            <pc:docMk/>
            <pc:sldMk cId="4014823959" sldId="325"/>
            <ac:picMk id="17" creationId="{E3DE1B34-E663-43A5-8649-744597F79CEE}"/>
          </ac:picMkLst>
        </pc:picChg>
      </pc:sldChg>
      <pc:sldChg chg="addSp delSp modSp del">
        <pc:chgData name="Fionnuala Carter" userId="S::fionnuala.carter@aes.cdetb.ie::30def306-6b11-4aa5-b737-4ad9dca78ec3" providerId="AD" clId="Web-{97EB99AE-4006-3590-BCFD-299743912BDE}" dt="2021-05-25T09:25:53.274" v="115"/>
        <pc:sldMkLst>
          <pc:docMk/>
          <pc:sldMk cId="3812970716" sldId="326"/>
        </pc:sldMkLst>
        <pc:spChg chg="del">
          <ac:chgData name="Fionnuala Carter" userId="S::fionnuala.carter@aes.cdetb.ie::30def306-6b11-4aa5-b737-4ad9dca78ec3" providerId="AD" clId="Web-{97EB99AE-4006-3590-BCFD-299743912BDE}" dt="2021-05-25T09:21:17.673" v="15"/>
          <ac:spMkLst>
            <pc:docMk/>
            <pc:sldMk cId="3812970716" sldId="326"/>
            <ac:spMk id="2" creationId="{9B59942F-F4CF-4C65-A052-89157E36724F}"/>
          </ac:spMkLst>
        </pc:spChg>
        <pc:spChg chg="add mod">
          <ac:chgData name="Fionnuala Carter" userId="S::fionnuala.carter@aes.cdetb.ie::30def306-6b11-4aa5-b737-4ad9dca78ec3" providerId="AD" clId="Web-{97EB99AE-4006-3590-BCFD-299743912BDE}" dt="2021-05-25T09:21:09.689" v="14" actId="20577"/>
          <ac:spMkLst>
            <pc:docMk/>
            <pc:sldMk cId="3812970716" sldId="326"/>
            <ac:spMk id="7" creationId="{F3697C0C-3737-423B-8A3A-FC0CF23AABC6}"/>
          </ac:spMkLst>
        </pc:spChg>
        <pc:spChg chg="add del mod">
          <ac:chgData name="Fionnuala Carter" userId="S::fionnuala.carter@aes.cdetb.ie::30def306-6b11-4aa5-b737-4ad9dca78ec3" providerId="AD" clId="Web-{97EB99AE-4006-3590-BCFD-299743912BDE}" dt="2021-05-25T09:21:24.361" v="16"/>
          <ac:spMkLst>
            <pc:docMk/>
            <pc:sldMk cId="3812970716" sldId="326"/>
            <ac:spMk id="9" creationId="{CDF5E4D1-38D7-4207-9336-191CEADFE4A5}"/>
          </ac:spMkLst>
        </pc:spChg>
        <pc:picChg chg="add mod">
          <ac:chgData name="Fionnuala Carter" userId="S::fionnuala.carter@aes.cdetb.ie::30def306-6b11-4aa5-b737-4ad9dca78ec3" providerId="AD" clId="Web-{97EB99AE-4006-3590-BCFD-299743912BDE}" dt="2021-05-25T09:20:43.298" v="1" actId="1076"/>
          <ac:picMkLst>
            <pc:docMk/>
            <pc:sldMk cId="3812970716" sldId="326"/>
            <ac:picMk id="5" creationId="{572877D6-0261-4867-A76A-91BBE7AB1C2A}"/>
          </ac:picMkLst>
        </pc:picChg>
      </pc:sldChg>
      <pc:sldChg chg="addSp delSp del">
        <pc:chgData name="Fionnuala Carter" userId="S::fionnuala.carter@aes.cdetb.ie::30def306-6b11-4aa5-b737-4ad9dca78ec3" providerId="AD" clId="Web-{97EB99AE-4006-3590-BCFD-299743912BDE}" dt="2021-05-25T09:31:30.096" v="441"/>
        <pc:sldMkLst>
          <pc:docMk/>
          <pc:sldMk cId="2445314581" sldId="327"/>
        </pc:sldMkLst>
        <pc:picChg chg="add">
          <ac:chgData name="Fionnuala Carter" userId="S::fionnuala.carter@aes.cdetb.ie::30def306-6b11-4aa5-b737-4ad9dca78ec3" providerId="AD" clId="Web-{97EB99AE-4006-3590-BCFD-299743912BDE}" dt="2021-05-25T09:26:51.338" v="125"/>
          <ac:picMkLst>
            <pc:docMk/>
            <pc:sldMk cId="2445314581" sldId="327"/>
            <ac:picMk id="5" creationId="{48DF7925-C355-49B7-B4A2-B5E9C860375F}"/>
          </ac:picMkLst>
        </pc:picChg>
        <pc:picChg chg="del">
          <ac:chgData name="Fionnuala Carter" userId="S::fionnuala.carter@aes.cdetb.ie::30def306-6b11-4aa5-b737-4ad9dca78ec3" providerId="AD" clId="Web-{97EB99AE-4006-3590-BCFD-299743912BDE}" dt="2021-05-25T09:26:49.526" v="124"/>
          <ac:picMkLst>
            <pc:docMk/>
            <pc:sldMk cId="2445314581" sldId="327"/>
            <ac:picMk id="6" creationId="{31405163-35B0-4E98-B314-B147207EC898}"/>
          </ac:picMkLst>
        </pc:picChg>
      </pc:sldChg>
      <pc:sldChg chg="addSp delSp modSp modNotes">
        <pc:chgData name="Fionnuala Carter" userId="S::fionnuala.carter@aes.cdetb.ie::30def306-6b11-4aa5-b737-4ad9dca78ec3" providerId="AD" clId="Web-{97EB99AE-4006-3590-BCFD-299743912BDE}" dt="2021-05-25T11:02:13.770" v="2446"/>
        <pc:sldMkLst>
          <pc:docMk/>
          <pc:sldMk cId="1318169354" sldId="328"/>
        </pc:sldMkLst>
        <pc:spChg chg="mod">
          <ac:chgData name="Fionnuala Carter" userId="S::fionnuala.carter@aes.cdetb.ie::30def306-6b11-4aa5-b737-4ad9dca78ec3" providerId="AD" clId="Web-{97EB99AE-4006-3590-BCFD-299743912BDE}" dt="2021-05-25T09:31:50.940" v="445" actId="1076"/>
          <ac:spMkLst>
            <pc:docMk/>
            <pc:sldMk cId="1318169354" sldId="328"/>
            <ac:spMk id="5" creationId="{E74CEAE7-5C5A-403C-A9C4-00A70B2254A6}"/>
          </ac:spMkLst>
        </pc:spChg>
        <pc:spChg chg="del">
          <ac:chgData name="Fionnuala Carter" userId="S::fionnuala.carter@aes.cdetb.ie::30def306-6b11-4aa5-b737-4ad9dca78ec3" providerId="AD" clId="Web-{97EB99AE-4006-3590-BCFD-299743912BDE}" dt="2021-05-25T09:32:24.910" v="452"/>
          <ac:spMkLst>
            <pc:docMk/>
            <pc:sldMk cId="1318169354" sldId="328"/>
            <ac:spMk id="7" creationId="{CFC64BB8-1702-48D4-999B-E3EB53929185}"/>
          </ac:spMkLst>
        </pc:spChg>
        <pc:spChg chg="mod">
          <ac:chgData name="Fionnuala Carter" userId="S::fionnuala.carter@aes.cdetb.ie::30def306-6b11-4aa5-b737-4ad9dca78ec3" providerId="AD" clId="Web-{97EB99AE-4006-3590-BCFD-299743912BDE}" dt="2021-05-25T10:19:09.077" v="633" actId="20577"/>
          <ac:spMkLst>
            <pc:docMk/>
            <pc:sldMk cId="1318169354" sldId="328"/>
            <ac:spMk id="9" creationId="{C06F486C-2DDA-4C45-AD35-0234A5DE71C9}"/>
          </ac:spMkLst>
        </pc:spChg>
        <pc:picChg chg="del">
          <ac:chgData name="Fionnuala Carter" userId="S::fionnuala.carter@aes.cdetb.ie::30def306-6b11-4aa5-b737-4ad9dca78ec3" providerId="AD" clId="Web-{97EB99AE-4006-3590-BCFD-299743912BDE}" dt="2021-05-25T09:26:54.120" v="126"/>
          <ac:picMkLst>
            <pc:docMk/>
            <pc:sldMk cId="1318169354" sldId="328"/>
            <ac:picMk id="6" creationId="{31405163-35B0-4E98-B314-B147207EC898}"/>
          </ac:picMkLst>
        </pc:picChg>
        <pc:picChg chg="add">
          <ac:chgData name="Fionnuala Carter" userId="S::fionnuala.carter@aes.cdetb.ie::30def306-6b11-4aa5-b737-4ad9dca78ec3" providerId="AD" clId="Web-{97EB99AE-4006-3590-BCFD-299743912BDE}" dt="2021-05-25T09:26:55.542" v="127"/>
          <ac:picMkLst>
            <pc:docMk/>
            <pc:sldMk cId="1318169354" sldId="328"/>
            <ac:picMk id="11" creationId="{3C015597-4E37-406C-9FC0-F1C269B80F24}"/>
          </ac:picMkLst>
        </pc:picChg>
      </pc:sldChg>
      <pc:sldChg chg="addSp delSp">
        <pc:chgData name="Fionnuala Carter" userId="S::fionnuala.carter@aes.cdetb.ie::30def306-6b11-4aa5-b737-4ad9dca78ec3" providerId="AD" clId="Web-{97EB99AE-4006-3590-BCFD-299743912BDE}" dt="2021-05-25T09:26:59.448" v="129"/>
        <pc:sldMkLst>
          <pc:docMk/>
          <pc:sldMk cId="2867353324" sldId="330"/>
        </pc:sldMkLst>
        <pc:picChg chg="del">
          <ac:chgData name="Fionnuala Carter" userId="S::fionnuala.carter@aes.cdetb.ie::30def306-6b11-4aa5-b737-4ad9dca78ec3" providerId="AD" clId="Web-{97EB99AE-4006-3590-BCFD-299743912BDE}" dt="2021-05-25T09:26:58.198" v="128"/>
          <ac:picMkLst>
            <pc:docMk/>
            <pc:sldMk cId="2867353324" sldId="330"/>
            <ac:picMk id="6" creationId="{31405163-35B0-4E98-B314-B147207EC898}"/>
          </ac:picMkLst>
        </pc:picChg>
        <pc:picChg chg="add">
          <ac:chgData name="Fionnuala Carter" userId="S::fionnuala.carter@aes.cdetb.ie::30def306-6b11-4aa5-b737-4ad9dca78ec3" providerId="AD" clId="Web-{97EB99AE-4006-3590-BCFD-299743912BDE}" dt="2021-05-25T09:26:59.448" v="129"/>
          <ac:picMkLst>
            <pc:docMk/>
            <pc:sldMk cId="2867353324" sldId="330"/>
            <ac:picMk id="12" creationId="{332BE820-C461-43E1-8FB6-6DC5B1D616EF}"/>
          </ac:picMkLst>
        </pc:picChg>
      </pc:sldChg>
      <pc:sldChg chg="addSp delSp">
        <pc:chgData name="Fionnuala Carter" userId="S::fionnuala.carter@aes.cdetb.ie::30def306-6b11-4aa5-b737-4ad9dca78ec3" providerId="AD" clId="Web-{97EB99AE-4006-3590-BCFD-299743912BDE}" dt="2021-05-25T09:27:10.355" v="132"/>
        <pc:sldMkLst>
          <pc:docMk/>
          <pc:sldMk cId="1158887001" sldId="331"/>
        </pc:sldMkLst>
        <pc:picChg chg="del">
          <ac:chgData name="Fionnuala Carter" userId="S::fionnuala.carter@aes.cdetb.ie::30def306-6b11-4aa5-b737-4ad9dca78ec3" providerId="AD" clId="Web-{97EB99AE-4006-3590-BCFD-299743912BDE}" dt="2021-05-25T09:27:09.026" v="131"/>
          <ac:picMkLst>
            <pc:docMk/>
            <pc:sldMk cId="1158887001" sldId="331"/>
            <ac:picMk id="6" creationId="{31405163-35B0-4E98-B314-B147207EC898}"/>
          </ac:picMkLst>
        </pc:picChg>
        <pc:picChg chg="add">
          <ac:chgData name="Fionnuala Carter" userId="S::fionnuala.carter@aes.cdetb.ie::30def306-6b11-4aa5-b737-4ad9dca78ec3" providerId="AD" clId="Web-{97EB99AE-4006-3590-BCFD-299743912BDE}" dt="2021-05-25T09:27:10.355" v="132"/>
          <ac:picMkLst>
            <pc:docMk/>
            <pc:sldMk cId="1158887001" sldId="331"/>
            <ac:picMk id="8" creationId="{1ED3F19D-EB1D-471C-B530-33B5ECFDC883}"/>
          </ac:picMkLst>
        </pc:picChg>
      </pc:sldChg>
      <pc:sldChg chg="addSp delSp del">
        <pc:chgData name="Fionnuala Carter" userId="S::fionnuala.carter@aes.cdetb.ie::30def306-6b11-4aa5-b737-4ad9dca78ec3" providerId="AD" clId="Web-{97EB99AE-4006-3590-BCFD-299743912BDE}" dt="2021-05-25T10:10:21.239" v="520"/>
        <pc:sldMkLst>
          <pc:docMk/>
          <pc:sldMk cId="2347814145" sldId="332"/>
        </pc:sldMkLst>
        <pc:picChg chg="del">
          <ac:chgData name="Fionnuala Carter" userId="S::fionnuala.carter@aes.cdetb.ie::30def306-6b11-4aa5-b737-4ad9dca78ec3" providerId="AD" clId="Web-{97EB99AE-4006-3590-BCFD-299743912BDE}" dt="2021-05-25T09:27:12.777" v="133"/>
          <ac:picMkLst>
            <pc:docMk/>
            <pc:sldMk cId="2347814145" sldId="332"/>
            <ac:picMk id="6" creationId="{31405163-35B0-4E98-B314-B147207EC898}"/>
          </ac:picMkLst>
        </pc:picChg>
        <pc:picChg chg="add">
          <ac:chgData name="Fionnuala Carter" userId="S::fionnuala.carter@aes.cdetb.ie::30def306-6b11-4aa5-b737-4ad9dca78ec3" providerId="AD" clId="Web-{97EB99AE-4006-3590-BCFD-299743912BDE}" dt="2021-05-25T09:27:13.792" v="134"/>
          <ac:picMkLst>
            <pc:docMk/>
            <pc:sldMk cId="2347814145" sldId="332"/>
            <ac:picMk id="10" creationId="{B5A64FEA-F8A8-4029-923C-244E932990A2}"/>
          </ac:picMkLst>
        </pc:picChg>
      </pc:sldChg>
      <pc:sldChg chg="addSp delSp modSp modNotes">
        <pc:chgData name="Fionnuala Carter" userId="S::fionnuala.carter@aes.cdetb.ie::30def306-6b11-4aa5-b737-4ad9dca78ec3" providerId="AD" clId="Web-{97EB99AE-4006-3590-BCFD-299743912BDE}" dt="2021-05-25T12:19:34.350" v="4464"/>
        <pc:sldMkLst>
          <pc:docMk/>
          <pc:sldMk cId="1787709285" sldId="333"/>
        </pc:sldMkLst>
        <pc:spChg chg="mod">
          <ac:chgData name="Fionnuala Carter" userId="S::fionnuala.carter@aes.cdetb.ie::30def306-6b11-4aa5-b737-4ad9dca78ec3" providerId="AD" clId="Web-{97EB99AE-4006-3590-BCFD-299743912BDE}" dt="2021-05-25T10:10:43.708" v="522" actId="20577"/>
          <ac:spMkLst>
            <pc:docMk/>
            <pc:sldMk cId="1787709285" sldId="333"/>
            <ac:spMk id="5" creationId="{617E337E-18AB-43FB-8551-1D0FA03E3521}"/>
          </ac:spMkLst>
        </pc:spChg>
        <pc:picChg chg="del">
          <ac:chgData name="Fionnuala Carter" userId="S::fionnuala.carter@aes.cdetb.ie::30def306-6b11-4aa5-b737-4ad9dca78ec3" providerId="AD" clId="Web-{97EB99AE-4006-3590-BCFD-299743912BDE}" dt="2021-05-25T09:27:17.089" v="135"/>
          <ac:picMkLst>
            <pc:docMk/>
            <pc:sldMk cId="1787709285" sldId="333"/>
            <ac:picMk id="6" creationId="{31405163-35B0-4E98-B314-B147207EC898}"/>
          </ac:picMkLst>
        </pc:picChg>
        <pc:picChg chg="add">
          <ac:chgData name="Fionnuala Carter" userId="S::fionnuala.carter@aes.cdetb.ie::30def306-6b11-4aa5-b737-4ad9dca78ec3" providerId="AD" clId="Web-{97EB99AE-4006-3590-BCFD-299743912BDE}" dt="2021-05-25T09:27:18.214" v="136"/>
          <ac:picMkLst>
            <pc:docMk/>
            <pc:sldMk cId="1787709285" sldId="333"/>
            <ac:picMk id="7" creationId="{8E563B60-CAC6-4312-A05C-3D9AB29ADFE0}"/>
          </ac:picMkLst>
        </pc:picChg>
        <pc:picChg chg="mod">
          <ac:chgData name="Fionnuala Carter" userId="S::fionnuala.carter@aes.cdetb.ie::30def306-6b11-4aa5-b737-4ad9dca78ec3" providerId="AD" clId="Web-{97EB99AE-4006-3590-BCFD-299743912BDE}" dt="2021-05-25T12:11:25.756" v="3729" actId="1076"/>
          <ac:picMkLst>
            <pc:docMk/>
            <pc:sldMk cId="1787709285" sldId="333"/>
            <ac:picMk id="8" creationId="{B638A37B-491D-4CD4-B008-D9F2EBAEE65D}"/>
          </ac:picMkLst>
        </pc:picChg>
      </pc:sldChg>
      <pc:sldChg chg="addSp delSp modSp modNotes">
        <pc:chgData name="Fionnuala Carter" userId="S::fionnuala.carter@aes.cdetb.ie::30def306-6b11-4aa5-b737-4ad9dca78ec3" providerId="AD" clId="Web-{97EB99AE-4006-3590-BCFD-299743912BDE}" dt="2021-05-25T10:24:41.522" v="851"/>
        <pc:sldMkLst>
          <pc:docMk/>
          <pc:sldMk cId="236876018" sldId="334"/>
        </pc:sldMkLst>
        <pc:spChg chg="mod">
          <ac:chgData name="Fionnuala Carter" userId="S::fionnuala.carter@aes.cdetb.ie::30def306-6b11-4aa5-b737-4ad9dca78ec3" providerId="AD" clId="Web-{97EB99AE-4006-3590-BCFD-299743912BDE}" dt="2021-05-25T10:11:43.131" v="538" actId="1076"/>
          <ac:spMkLst>
            <pc:docMk/>
            <pc:sldMk cId="236876018" sldId="334"/>
            <ac:spMk id="5" creationId="{617E337E-18AB-43FB-8551-1D0FA03E3521}"/>
          </ac:spMkLst>
        </pc:spChg>
        <pc:spChg chg="del">
          <ac:chgData name="Fionnuala Carter" userId="S::fionnuala.carter@aes.cdetb.ie::30def306-6b11-4aa5-b737-4ad9dca78ec3" providerId="AD" clId="Web-{97EB99AE-4006-3590-BCFD-299743912BDE}" dt="2021-05-25T10:11:09.521" v="528"/>
          <ac:spMkLst>
            <pc:docMk/>
            <pc:sldMk cId="236876018" sldId="334"/>
            <ac:spMk id="7" creationId="{FDE5F18F-0920-408E-8791-533CE6EC8CBC}"/>
          </ac:spMkLst>
        </pc:spChg>
        <pc:spChg chg="mod">
          <ac:chgData name="Fionnuala Carter" userId="S::fionnuala.carter@aes.cdetb.ie::30def306-6b11-4aa5-b737-4ad9dca78ec3" providerId="AD" clId="Web-{97EB99AE-4006-3590-BCFD-299743912BDE}" dt="2021-05-25T10:11:48.397" v="539" actId="1076"/>
          <ac:spMkLst>
            <pc:docMk/>
            <pc:sldMk cId="236876018" sldId="334"/>
            <ac:spMk id="11" creationId="{5EA0C41F-4507-4A28-BBE5-17A8CCB87A9E}"/>
          </ac:spMkLst>
        </pc:spChg>
        <pc:picChg chg="del">
          <ac:chgData name="Fionnuala Carter" userId="S::fionnuala.carter@aes.cdetb.ie::30def306-6b11-4aa5-b737-4ad9dca78ec3" providerId="AD" clId="Web-{97EB99AE-4006-3590-BCFD-299743912BDE}" dt="2021-05-25T09:27:25.542" v="139"/>
          <ac:picMkLst>
            <pc:docMk/>
            <pc:sldMk cId="236876018" sldId="334"/>
            <ac:picMk id="6" creationId="{31405163-35B0-4E98-B314-B147207EC898}"/>
          </ac:picMkLst>
        </pc:picChg>
        <pc:picChg chg="mod">
          <ac:chgData name="Fionnuala Carter" userId="S::fionnuala.carter@aes.cdetb.ie::30def306-6b11-4aa5-b737-4ad9dca78ec3" providerId="AD" clId="Web-{97EB99AE-4006-3590-BCFD-299743912BDE}" dt="2021-05-25T10:11:36.475" v="536" actId="1076"/>
          <ac:picMkLst>
            <pc:docMk/>
            <pc:sldMk cId="236876018" sldId="334"/>
            <ac:picMk id="8" creationId="{58DE3CC7-708F-4CF8-84FA-0BBA4B52DDCA}"/>
          </ac:picMkLst>
        </pc:picChg>
        <pc:picChg chg="add">
          <ac:chgData name="Fionnuala Carter" userId="S::fionnuala.carter@aes.cdetb.ie::30def306-6b11-4aa5-b737-4ad9dca78ec3" providerId="AD" clId="Web-{97EB99AE-4006-3590-BCFD-299743912BDE}" dt="2021-05-25T09:27:25.964" v="140"/>
          <ac:picMkLst>
            <pc:docMk/>
            <pc:sldMk cId="236876018" sldId="334"/>
            <ac:picMk id="10" creationId="{370E2F73-1F0D-49C1-B41D-20822BD0A251}"/>
          </ac:picMkLst>
        </pc:picChg>
      </pc:sldChg>
      <pc:sldChg chg="addSp delSp modSp ord modNotes">
        <pc:chgData name="Fionnuala Carter" userId="S::fionnuala.carter@aes.cdetb.ie::30def306-6b11-4aa5-b737-4ad9dca78ec3" providerId="AD" clId="Web-{97EB99AE-4006-3590-BCFD-299743912BDE}" dt="2021-05-25T12:20:17.382" v="4467"/>
        <pc:sldMkLst>
          <pc:docMk/>
          <pc:sldMk cId="1187994311" sldId="335"/>
        </pc:sldMkLst>
        <pc:spChg chg="mod">
          <ac:chgData name="Fionnuala Carter" userId="S::fionnuala.carter@aes.cdetb.ie::30def306-6b11-4aa5-b737-4ad9dca78ec3" providerId="AD" clId="Web-{97EB99AE-4006-3590-BCFD-299743912BDE}" dt="2021-05-25T10:10:53.021" v="525" actId="20577"/>
          <ac:spMkLst>
            <pc:docMk/>
            <pc:sldMk cId="1187994311" sldId="335"/>
            <ac:spMk id="5" creationId="{617E337E-18AB-43FB-8551-1D0FA03E3521}"/>
          </ac:spMkLst>
        </pc:spChg>
        <pc:spChg chg="del">
          <ac:chgData name="Fionnuala Carter" userId="S::fionnuala.carter@aes.cdetb.ie::30def306-6b11-4aa5-b737-4ad9dca78ec3" providerId="AD" clId="Web-{97EB99AE-4006-3590-BCFD-299743912BDE}" dt="2021-05-25T10:11:02.505" v="527"/>
          <ac:spMkLst>
            <pc:docMk/>
            <pc:sldMk cId="1187994311" sldId="335"/>
            <ac:spMk id="7" creationId="{29AA60BF-E3AA-49F5-9BC7-A279F5D5A9ED}"/>
          </ac:spMkLst>
        </pc:spChg>
        <pc:spChg chg="mod">
          <ac:chgData name="Fionnuala Carter" userId="S::fionnuala.carter@aes.cdetb.ie::30def306-6b11-4aa5-b737-4ad9dca78ec3" providerId="AD" clId="Web-{97EB99AE-4006-3590-BCFD-299743912BDE}" dt="2021-05-25T10:11:00.693" v="526" actId="20577"/>
          <ac:spMkLst>
            <pc:docMk/>
            <pc:sldMk cId="1187994311" sldId="335"/>
            <ac:spMk id="11" creationId="{5EA0C41F-4507-4A28-BBE5-17A8CCB87A9E}"/>
          </ac:spMkLst>
        </pc:spChg>
        <pc:picChg chg="del">
          <ac:chgData name="Fionnuala Carter" userId="S::fionnuala.carter@aes.cdetb.ie::30def306-6b11-4aa5-b737-4ad9dca78ec3" providerId="AD" clId="Web-{97EB99AE-4006-3590-BCFD-299743912BDE}" dt="2021-05-25T09:27:21.292" v="137"/>
          <ac:picMkLst>
            <pc:docMk/>
            <pc:sldMk cId="1187994311" sldId="335"/>
            <ac:picMk id="6" creationId="{31405163-35B0-4E98-B314-B147207EC898}"/>
          </ac:picMkLst>
        </pc:picChg>
        <pc:picChg chg="add">
          <ac:chgData name="Fionnuala Carter" userId="S::fionnuala.carter@aes.cdetb.ie::30def306-6b11-4aa5-b737-4ad9dca78ec3" providerId="AD" clId="Web-{97EB99AE-4006-3590-BCFD-299743912BDE}" dt="2021-05-25T09:27:22.058" v="138"/>
          <ac:picMkLst>
            <pc:docMk/>
            <pc:sldMk cId="1187994311" sldId="335"/>
            <ac:picMk id="8" creationId="{D4F32ED5-14CF-4AFC-8B9B-CC390CF4F98E}"/>
          </ac:picMkLst>
        </pc:picChg>
      </pc:sldChg>
      <pc:sldChg chg="addSp delSp modSp modNotes">
        <pc:chgData name="Fionnuala Carter" userId="S::fionnuala.carter@aes.cdetb.ie::30def306-6b11-4aa5-b737-4ad9dca78ec3" providerId="AD" clId="Web-{97EB99AE-4006-3590-BCFD-299743912BDE}" dt="2021-05-25T10:24:43.803" v="853"/>
        <pc:sldMkLst>
          <pc:docMk/>
          <pc:sldMk cId="1854481547" sldId="336"/>
        </pc:sldMkLst>
        <pc:spChg chg="mod">
          <ac:chgData name="Fionnuala Carter" userId="S::fionnuala.carter@aes.cdetb.ie::30def306-6b11-4aa5-b737-4ad9dca78ec3" providerId="AD" clId="Web-{97EB99AE-4006-3590-BCFD-299743912BDE}" dt="2021-05-25T10:12:03.835" v="542" actId="20577"/>
          <ac:spMkLst>
            <pc:docMk/>
            <pc:sldMk cId="1854481547" sldId="336"/>
            <ac:spMk id="11" creationId="{5EA0C41F-4507-4A28-BBE5-17A8CCB87A9E}"/>
          </ac:spMkLst>
        </pc:spChg>
        <pc:picChg chg="del">
          <ac:chgData name="Fionnuala Carter" userId="S::fionnuala.carter@aes.cdetb.ie::30def306-6b11-4aa5-b737-4ad9dca78ec3" providerId="AD" clId="Web-{97EB99AE-4006-3590-BCFD-299743912BDE}" dt="2021-05-25T09:27:30.464" v="141"/>
          <ac:picMkLst>
            <pc:docMk/>
            <pc:sldMk cId="1854481547" sldId="336"/>
            <ac:picMk id="6" creationId="{31405163-35B0-4E98-B314-B147207EC898}"/>
          </ac:picMkLst>
        </pc:picChg>
        <pc:picChg chg="add">
          <ac:chgData name="Fionnuala Carter" userId="S::fionnuala.carter@aes.cdetb.ie::30def306-6b11-4aa5-b737-4ad9dca78ec3" providerId="AD" clId="Web-{97EB99AE-4006-3590-BCFD-299743912BDE}" dt="2021-05-25T09:27:31.808" v="142"/>
          <ac:picMkLst>
            <pc:docMk/>
            <pc:sldMk cId="1854481547" sldId="336"/>
            <ac:picMk id="8" creationId="{27F88C6B-D09D-4D7A-ABF7-DBE0D0910C82}"/>
          </ac:picMkLst>
        </pc:picChg>
      </pc:sldChg>
      <pc:sldChg chg="addSp modNotes">
        <pc:chgData name="Fionnuala Carter" userId="S::fionnuala.carter@aes.cdetb.ie::30def306-6b11-4aa5-b737-4ad9dca78ec3" providerId="AD" clId="Web-{97EB99AE-4006-3590-BCFD-299743912BDE}" dt="2021-05-25T10:24:44.819" v="854"/>
        <pc:sldMkLst>
          <pc:docMk/>
          <pc:sldMk cId="1022337718" sldId="337"/>
        </pc:sldMkLst>
        <pc:picChg chg="add">
          <ac:chgData name="Fionnuala Carter" userId="S::fionnuala.carter@aes.cdetb.ie::30def306-6b11-4aa5-b737-4ad9dca78ec3" providerId="AD" clId="Web-{97EB99AE-4006-3590-BCFD-299743912BDE}" dt="2021-05-25T09:27:34.543" v="143"/>
          <ac:picMkLst>
            <pc:docMk/>
            <pc:sldMk cId="1022337718" sldId="337"/>
            <ac:picMk id="6" creationId="{690AF3A2-443E-4660-9375-4B5854768632}"/>
          </ac:picMkLst>
        </pc:picChg>
      </pc:sldChg>
      <pc:sldChg chg="addSp delSp modSp modNotes">
        <pc:chgData name="Fionnuala Carter" userId="S::fionnuala.carter@aes.cdetb.ie::30def306-6b11-4aa5-b737-4ad9dca78ec3" providerId="AD" clId="Web-{97EB99AE-4006-3590-BCFD-299743912BDE}" dt="2021-05-25T10:24:46.803" v="855"/>
        <pc:sldMkLst>
          <pc:docMk/>
          <pc:sldMk cId="2172951324" sldId="340"/>
        </pc:sldMkLst>
        <pc:spChg chg="mod">
          <ac:chgData name="Fionnuala Carter" userId="S::fionnuala.carter@aes.cdetb.ie::30def306-6b11-4aa5-b737-4ad9dca78ec3" providerId="AD" clId="Web-{97EB99AE-4006-3590-BCFD-299743912BDE}" dt="2021-05-25T10:16:14.668" v="609" actId="20577"/>
          <ac:spMkLst>
            <pc:docMk/>
            <pc:sldMk cId="2172951324" sldId="340"/>
            <ac:spMk id="2" creationId="{7974BE1C-D011-4734-B7A0-B6E43161FE40}"/>
          </ac:spMkLst>
        </pc:spChg>
        <pc:spChg chg="del mod">
          <ac:chgData name="Fionnuala Carter" userId="S::fionnuala.carter@aes.cdetb.ie::30def306-6b11-4aa5-b737-4ad9dca78ec3" providerId="AD" clId="Web-{97EB99AE-4006-3590-BCFD-299743912BDE}" dt="2021-05-25T10:13:49.540" v="562"/>
          <ac:spMkLst>
            <pc:docMk/>
            <pc:sldMk cId="2172951324" sldId="340"/>
            <ac:spMk id="3" creationId="{F84BF3B0-9434-48E4-8D5D-52731D37515D}"/>
          </ac:spMkLst>
        </pc:spChg>
        <pc:spChg chg="add mod">
          <ac:chgData name="Fionnuala Carter" userId="S::fionnuala.carter@aes.cdetb.ie::30def306-6b11-4aa5-b737-4ad9dca78ec3" providerId="AD" clId="Web-{97EB99AE-4006-3590-BCFD-299743912BDE}" dt="2021-05-25T10:15:58.871" v="607" actId="20577"/>
          <ac:spMkLst>
            <pc:docMk/>
            <pc:sldMk cId="2172951324" sldId="340"/>
            <ac:spMk id="11" creationId="{39629E8B-8719-4942-8C6F-FF988A90D91C}"/>
          </ac:spMkLst>
        </pc:spChg>
        <pc:spChg chg="add del mod">
          <ac:chgData name="Fionnuala Carter" userId="S::fionnuala.carter@aes.cdetb.ie::30def306-6b11-4aa5-b737-4ad9dca78ec3" providerId="AD" clId="Web-{97EB99AE-4006-3590-BCFD-299743912BDE}" dt="2021-05-25T10:13:52.165" v="564"/>
          <ac:spMkLst>
            <pc:docMk/>
            <pc:sldMk cId="2172951324" sldId="340"/>
            <ac:spMk id="12" creationId="{052C66F3-D057-4596-AB8D-CD2B9C8E91E2}"/>
          </ac:spMkLst>
        </pc:spChg>
        <pc:picChg chg="add">
          <ac:chgData name="Fionnuala Carter" userId="S::fionnuala.carter@aes.cdetb.ie::30def306-6b11-4aa5-b737-4ad9dca78ec3" providerId="AD" clId="Web-{97EB99AE-4006-3590-BCFD-299743912BDE}" dt="2021-05-25T09:27:37.933" v="145"/>
          <ac:picMkLst>
            <pc:docMk/>
            <pc:sldMk cId="2172951324" sldId="340"/>
            <ac:picMk id="4" creationId="{08277C0F-23A5-4AE1-9C84-8728603120E2}"/>
          </ac:picMkLst>
        </pc:picChg>
        <pc:picChg chg="add del mod">
          <ac:chgData name="Fionnuala Carter" userId="S::fionnuala.carter@aes.cdetb.ie::30def306-6b11-4aa5-b737-4ad9dca78ec3" providerId="AD" clId="Web-{97EB99AE-4006-3590-BCFD-299743912BDE}" dt="2021-05-25T10:12:55.133" v="550"/>
          <ac:picMkLst>
            <pc:docMk/>
            <pc:sldMk cId="2172951324" sldId="340"/>
            <ac:picMk id="6" creationId="{E61670F4-9213-4E27-9647-64648A0E8B79}"/>
          </ac:picMkLst>
        </pc:picChg>
        <pc:picChg chg="del">
          <ac:chgData name="Fionnuala Carter" userId="S::fionnuala.carter@aes.cdetb.ie::30def306-6b11-4aa5-b737-4ad9dca78ec3" providerId="AD" clId="Web-{97EB99AE-4006-3590-BCFD-299743912BDE}" dt="2021-05-25T09:27:36.918" v="144"/>
          <ac:picMkLst>
            <pc:docMk/>
            <pc:sldMk cId="2172951324" sldId="340"/>
            <ac:picMk id="7" creationId="{32BDB357-360F-486E-AB21-376C4CB10FC4}"/>
          </ac:picMkLst>
        </pc:picChg>
        <pc:picChg chg="add mod">
          <ac:chgData name="Fionnuala Carter" userId="S::fionnuala.carter@aes.cdetb.ie::30def306-6b11-4aa5-b737-4ad9dca78ec3" providerId="AD" clId="Web-{97EB99AE-4006-3590-BCFD-299743912BDE}" dt="2021-05-25T10:16:04.183" v="608" actId="14100"/>
          <ac:picMkLst>
            <pc:docMk/>
            <pc:sldMk cId="2172951324" sldId="340"/>
            <ac:picMk id="7" creationId="{8B12487B-B40F-426B-B558-D7F4365AD9D9}"/>
          </ac:picMkLst>
        </pc:picChg>
        <pc:picChg chg="add del mod">
          <ac:chgData name="Fionnuala Carter" userId="S::fionnuala.carter@aes.cdetb.ie::30def306-6b11-4aa5-b737-4ad9dca78ec3" providerId="AD" clId="Web-{97EB99AE-4006-3590-BCFD-299743912BDE}" dt="2021-05-25T10:13:21.524" v="554"/>
          <ac:picMkLst>
            <pc:docMk/>
            <pc:sldMk cId="2172951324" sldId="340"/>
            <ac:picMk id="8" creationId="{7F0FF86D-9807-482C-9E33-59002D8ADD38}"/>
          </ac:picMkLst>
        </pc:picChg>
        <pc:picChg chg="del">
          <ac:chgData name="Fionnuala Carter" userId="S::fionnuala.carter@aes.cdetb.ie::30def306-6b11-4aa5-b737-4ad9dca78ec3" providerId="AD" clId="Web-{97EB99AE-4006-3590-BCFD-299743912BDE}" dt="2021-05-25T10:12:12.413" v="543"/>
          <ac:picMkLst>
            <pc:docMk/>
            <pc:sldMk cId="2172951324" sldId="340"/>
            <ac:picMk id="10" creationId="{F06F33E3-E29D-4745-B163-2A706815169B}"/>
          </ac:picMkLst>
        </pc:picChg>
      </pc:sldChg>
      <pc:sldChg chg="modSp modNotes">
        <pc:chgData name="Fionnuala Carter" userId="S::fionnuala.carter@aes.cdetb.ie::30def306-6b11-4aa5-b737-4ad9dca78ec3" providerId="AD" clId="Web-{97EB99AE-4006-3590-BCFD-299743912BDE}" dt="2021-05-25T10:24:53.866" v="860"/>
        <pc:sldMkLst>
          <pc:docMk/>
          <pc:sldMk cId="2207533379" sldId="343"/>
        </pc:sldMkLst>
        <pc:spChg chg="mod">
          <ac:chgData name="Fionnuala Carter" userId="S::fionnuala.carter@aes.cdetb.ie::30def306-6b11-4aa5-b737-4ad9dca78ec3" providerId="AD" clId="Web-{97EB99AE-4006-3590-BCFD-299743912BDE}" dt="2021-05-25T10:17:30.575" v="621" actId="20577"/>
          <ac:spMkLst>
            <pc:docMk/>
            <pc:sldMk cId="2207533379" sldId="343"/>
            <ac:spMk id="2" creationId="{7974BE1C-D011-4734-B7A0-B6E43161FE40}"/>
          </ac:spMkLst>
        </pc:spChg>
        <pc:spChg chg="mod">
          <ac:chgData name="Fionnuala Carter" userId="S::fionnuala.carter@aes.cdetb.ie::30def306-6b11-4aa5-b737-4ad9dca78ec3" providerId="AD" clId="Web-{97EB99AE-4006-3590-BCFD-299743912BDE}" dt="2021-05-25T10:17:39.638" v="623" actId="20577"/>
          <ac:spMkLst>
            <pc:docMk/>
            <pc:sldMk cId="2207533379" sldId="343"/>
            <ac:spMk id="3" creationId="{F84BF3B0-9434-48E4-8D5D-52731D37515D}"/>
          </ac:spMkLst>
        </pc:spChg>
      </pc:sldChg>
      <pc:sldChg chg="addSp delSp modNotes">
        <pc:chgData name="Fionnuala Carter" userId="S::fionnuala.carter@aes.cdetb.ie::30def306-6b11-4aa5-b737-4ad9dca78ec3" providerId="AD" clId="Web-{97EB99AE-4006-3590-BCFD-299743912BDE}" dt="2021-05-25T10:24:56.131" v="862"/>
        <pc:sldMkLst>
          <pc:docMk/>
          <pc:sldMk cId="511608729" sldId="344"/>
        </pc:sldMkLst>
        <pc:picChg chg="add">
          <ac:chgData name="Fionnuala Carter" userId="S::fionnuala.carter@aes.cdetb.ie::30def306-6b11-4aa5-b737-4ad9dca78ec3" providerId="AD" clId="Web-{97EB99AE-4006-3590-BCFD-299743912BDE}" dt="2021-05-25T09:27:47.418" v="149"/>
          <ac:picMkLst>
            <pc:docMk/>
            <pc:sldMk cId="511608729" sldId="344"/>
            <ac:picMk id="3" creationId="{B253274F-D634-424F-941D-61F6566395B7}"/>
          </ac:picMkLst>
        </pc:picChg>
        <pc:picChg chg="del">
          <ac:chgData name="Fionnuala Carter" userId="S::fionnuala.carter@aes.cdetb.ie::30def306-6b11-4aa5-b737-4ad9dca78ec3" providerId="AD" clId="Web-{97EB99AE-4006-3590-BCFD-299743912BDE}" dt="2021-05-25T09:27:46.449" v="148"/>
          <ac:picMkLst>
            <pc:docMk/>
            <pc:sldMk cId="511608729" sldId="344"/>
            <ac:picMk id="7" creationId="{32BDB357-360F-486E-AB21-376C4CB10FC4}"/>
          </ac:picMkLst>
        </pc:picChg>
      </pc:sldChg>
      <pc:sldChg chg="addSp delSp modSp modNotes">
        <pc:chgData name="Fionnuala Carter" userId="S::fionnuala.carter@aes.cdetb.ie::30def306-6b11-4aa5-b737-4ad9dca78ec3" providerId="AD" clId="Web-{97EB99AE-4006-3590-BCFD-299743912BDE}" dt="2021-05-25T10:24:52.491" v="859"/>
        <pc:sldMkLst>
          <pc:docMk/>
          <pc:sldMk cId="1299081334" sldId="345"/>
        </pc:sldMkLst>
        <pc:spChg chg="mod">
          <ac:chgData name="Fionnuala Carter" userId="S::fionnuala.carter@aes.cdetb.ie::30def306-6b11-4aa5-b737-4ad9dca78ec3" providerId="AD" clId="Web-{97EB99AE-4006-3590-BCFD-299743912BDE}" dt="2021-05-25T10:17:05.012" v="617" actId="20577"/>
          <ac:spMkLst>
            <pc:docMk/>
            <pc:sldMk cId="1299081334" sldId="345"/>
            <ac:spMk id="2" creationId="{7974BE1C-D011-4734-B7A0-B6E43161FE40}"/>
          </ac:spMkLst>
        </pc:spChg>
        <pc:spChg chg="mod">
          <ac:chgData name="Fionnuala Carter" userId="S::fionnuala.carter@aes.cdetb.ie::30def306-6b11-4aa5-b737-4ad9dca78ec3" providerId="AD" clId="Web-{97EB99AE-4006-3590-BCFD-299743912BDE}" dt="2021-05-25T10:16:41.528" v="613" actId="1076"/>
          <ac:spMkLst>
            <pc:docMk/>
            <pc:sldMk cId="1299081334" sldId="345"/>
            <ac:spMk id="3" creationId="{F84BF3B0-9434-48E4-8D5D-52731D37515D}"/>
          </ac:spMkLst>
        </pc:spChg>
        <pc:spChg chg="mod">
          <ac:chgData name="Fionnuala Carter" userId="S::fionnuala.carter@aes.cdetb.ie::30def306-6b11-4aa5-b737-4ad9dca78ec3" providerId="AD" clId="Web-{97EB99AE-4006-3590-BCFD-299743912BDE}" dt="2021-05-25T10:16:48.981" v="615" actId="1076"/>
          <ac:spMkLst>
            <pc:docMk/>
            <pc:sldMk cId="1299081334" sldId="345"/>
            <ac:spMk id="4" creationId="{4B30881C-ACE4-4085-81BC-F03B264E218F}"/>
          </ac:spMkLst>
        </pc:spChg>
        <pc:spChg chg="mod">
          <ac:chgData name="Fionnuala Carter" userId="S::fionnuala.carter@aes.cdetb.ie::30def306-6b11-4aa5-b737-4ad9dca78ec3" providerId="AD" clId="Web-{97EB99AE-4006-3590-BCFD-299743912BDE}" dt="2021-05-25T10:16:56.997" v="616" actId="1076"/>
          <ac:spMkLst>
            <pc:docMk/>
            <pc:sldMk cId="1299081334" sldId="345"/>
            <ac:spMk id="6" creationId="{F9641A66-F398-493A-95B2-E950F4002EFF}"/>
          </ac:spMkLst>
        </pc:spChg>
        <pc:spChg chg="add del mod">
          <ac:chgData name="Fionnuala Carter" userId="S::fionnuala.carter@aes.cdetb.ie::30def306-6b11-4aa5-b737-4ad9dca78ec3" providerId="AD" clId="Web-{97EB99AE-4006-3590-BCFD-299743912BDE}" dt="2021-05-25T10:24:49.819" v="858"/>
          <ac:spMkLst>
            <pc:docMk/>
            <pc:sldMk cId="1299081334" sldId="345"/>
            <ac:spMk id="7" creationId="{6A5E2D79-A117-4192-8867-41690A21B307}"/>
          </ac:spMkLst>
        </pc:spChg>
        <pc:spChg chg="mod">
          <ac:chgData name="Fionnuala Carter" userId="S::fionnuala.carter@aes.cdetb.ie::30def306-6b11-4aa5-b737-4ad9dca78ec3" providerId="AD" clId="Web-{97EB99AE-4006-3590-BCFD-299743912BDE}" dt="2021-05-25T10:16:45.403" v="614" actId="1076"/>
          <ac:spMkLst>
            <pc:docMk/>
            <pc:sldMk cId="1299081334" sldId="345"/>
            <ac:spMk id="8" creationId="{E82B3833-1BB0-4D44-8EDB-51242BF04785}"/>
          </ac:spMkLst>
        </pc:spChg>
        <pc:picChg chg="del">
          <ac:chgData name="Fionnuala Carter" userId="S::fionnuala.carter@aes.cdetb.ie::30def306-6b11-4aa5-b737-4ad9dca78ec3" providerId="AD" clId="Web-{97EB99AE-4006-3590-BCFD-299743912BDE}" dt="2021-05-25T09:27:42.199" v="146"/>
          <ac:picMkLst>
            <pc:docMk/>
            <pc:sldMk cId="1299081334" sldId="345"/>
            <ac:picMk id="7" creationId="{32BDB357-360F-486E-AB21-376C4CB10FC4}"/>
          </ac:picMkLst>
        </pc:picChg>
        <pc:picChg chg="add">
          <ac:chgData name="Fionnuala Carter" userId="S::fionnuala.carter@aes.cdetb.ie::30def306-6b11-4aa5-b737-4ad9dca78ec3" providerId="AD" clId="Web-{97EB99AE-4006-3590-BCFD-299743912BDE}" dt="2021-05-25T09:27:43.543" v="147"/>
          <ac:picMkLst>
            <pc:docMk/>
            <pc:sldMk cId="1299081334" sldId="345"/>
            <ac:picMk id="10" creationId="{9E1713E7-5BCD-43D9-8328-CDDC9F8EED2D}"/>
          </ac:picMkLst>
        </pc:picChg>
      </pc:sldChg>
      <pc:sldChg chg="addSp delSp modSp modNotes">
        <pc:chgData name="Fionnuala Carter" userId="S::fionnuala.carter@aes.cdetb.ie::30def306-6b11-4aa5-b737-4ad9dca78ec3" providerId="AD" clId="Web-{97EB99AE-4006-3590-BCFD-299743912BDE}" dt="2021-05-25T10:25:00.585" v="866"/>
        <pc:sldMkLst>
          <pc:docMk/>
          <pc:sldMk cId="3149150042" sldId="348"/>
        </pc:sldMkLst>
        <pc:spChg chg="del">
          <ac:chgData name="Fionnuala Carter" userId="S::fionnuala.carter@aes.cdetb.ie::30def306-6b11-4aa5-b737-4ad9dca78ec3" providerId="AD" clId="Web-{97EB99AE-4006-3590-BCFD-299743912BDE}" dt="2021-05-25T10:18:49.124" v="632"/>
          <ac:spMkLst>
            <pc:docMk/>
            <pc:sldMk cId="3149150042" sldId="348"/>
            <ac:spMk id="6" creationId="{6B06BE1F-8CB3-4113-8180-AF7428EC93A0}"/>
          </ac:spMkLst>
        </pc:spChg>
        <pc:spChg chg="add mod">
          <ac:chgData name="Fionnuala Carter" userId="S::fionnuala.carter@aes.cdetb.ie::30def306-6b11-4aa5-b737-4ad9dca78ec3" providerId="AD" clId="Web-{97EB99AE-4006-3590-BCFD-299743912BDE}" dt="2021-05-25T10:18:44.514" v="631" actId="20577"/>
          <ac:spMkLst>
            <pc:docMk/>
            <pc:sldMk cId="3149150042" sldId="348"/>
            <ac:spMk id="34" creationId="{3630F212-1E88-474B-841A-1B59CB065874}"/>
          </ac:spMkLst>
        </pc:spChg>
        <pc:picChg chg="del">
          <ac:chgData name="Fionnuala Carter" userId="S::fionnuala.carter@aes.cdetb.ie::30def306-6b11-4aa5-b737-4ad9dca78ec3" providerId="AD" clId="Web-{97EB99AE-4006-3590-BCFD-299743912BDE}" dt="2021-05-25T09:28:05.919" v="154"/>
          <ac:picMkLst>
            <pc:docMk/>
            <pc:sldMk cId="3149150042" sldId="348"/>
            <ac:picMk id="7" creationId="{32BDB357-360F-486E-AB21-376C4CB10FC4}"/>
          </ac:picMkLst>
        </pc:picChg>
        <pc:picChg chg="add">
          <ac:chgData name="Fionnuala Carter" userId="S::fionnuala.carter@aes.cdetb.ie::30def306-6b11-4aa5-b737-4ad9dca78ec3" providerId="AD" clId="Web-{97EB99AE-4006-3590-BCFD-299743912BDE}" dt="2021-05-25T09:28:06.887" v="155"/>
          <ac:picMkLst>
            <pc:docMk/>
            <pc:sldMk cId="3149150042" sldId="348"/>
            <ac:picMk id="54" creationId="{50CFFA45-3F10-41FD-83FF-614730080E44}"/>
          </ac:picMkLst>
        </pc:picChg>
      </pc:sldChg>
      <pc:sldChg chg="addSp delSp modSp modNotes">
        <pc:chgData name="Fionnuala Carter" userId="S::fionnuala.carter@aes.cdetb.ie::30def306-6b11-4aa5-b737-4ad9dca78ec3" providerId="AD" clId="Web-{97EB99AE-4006-3590-BCFD-299743912BDE}" dt="2021-05-25T10:24:58.397" v="865"/>
        <pc:sldMkLst>
          <pc:docMk/>
          <pc:sldMk cId="3432835697" sldId="350"/>
        </pc:sldMkLst>
        <pc:spChg chg="mod">
          <ac:chgData name="Fionnuala Carter" userId="S::fionnuala.carter@aes.cdetb.ie::30def306-6b11-4aa5-b737-4ad9dca78ec3" providerId="AD" clId="Web-{97EB99AE-4006-3590-BCFD-299743912BDE}" dt="2021-05-25T10:18:23.436" v="629" actId="20577"/>
          <ac:spMkLst>
            <pc:docMk/>
            <pc:sldMk cId="3432835697" sldId="350"/>
            <ac:spMk id="2" creationId="{7974BE1C-D011-4734-B7A0-B6E43161FE40}"/>
          </ac:spMkLst>
        </pc:spChg>
        <pc:picChg chg="del">
          <ac:chgData name="Fionnuala Carter" userId="S::fionnuala.carter@aes.cdetb.ie::30def306-6b11-4aa5-b737-4ad9dca78ec3" providerId="AD" clId="Web-{97EB99AE-4006-3590-BCFD-299743912BDE}" dt="2021-05-25T09:28:01.559" v="152"/>
          <ac:picMkLst>
            <pc:docMk/>
            <pc:sldMk cId="3432835697" sldId="350"/>
            <ac:picMk id="7" creationId="{32BDB357-360F-486E-AB21-376C4CB10FC4}"/>
          </ac:picMkLst>
        </pc:picChg>
        <pc:picChg chg="add">
          <ac:chgData name="Fionnuala Carter" userId="S::fionnuala.carter@aes.cdetb.ie::30def306-6b11-4aa5-b737-4ad9dca78ec3" providerId="AD" clId="Web-{97EB99AE-4006-3590-BCFD-299743912BDE}" dt="2021-05-25T09:28:02.403" v="153"/>
          <ac:picMkLst>
            <pc:docMk/>
            <pc:sldMk cId="3432835697" sldId="350"/>
            <ac:picMk id="53" creationId="{A572F0DE-DC99-47DB-AD60-607CCCA2B0A6}"/>
          </ac:picMkLst>
        </pc:picChg>
      </pc:sldChg>
      <pc:sldChg chg="addSp delSp modNotes">
        <pc:chgData name="Fionnuala Carter" userId="S::fionnuala.carter@aes.cdetb.ie::30def306-6b11-4aa5-b737-4ad9dca78ec3" providerId="AD" clId="Web-{97EB99AE-4006-3590-BCFD-299743912BDE}" dt="2021-05-25T10:25:02.131" v="867"/>
        <pc:sldMkLst>
          <pc:docMk/>
          <pc:sldMk cId="4205807454" sldId="351"/>
        </pc:sldMkLst>
        <pc:picChg chg="del">
          <ac:chgData name="Fionnuala Carter" userId="S::fionnuala.carter@aes.cdetb.ie::30def306-6b11-4aa5-b737-4ad9dca78ec3" providerId="AD" clId="Web-{97EB99AE-4006-3590-BCFD-299743912BDE}" dt="2021-05-25T09:28:09.856" v="156"/>
          <ac:picMkLst>
            <pc:docMk/>
            <pc:sldMk cId="4205807454" sldId="351"/>
            <ac:picMk id="7" creationId="{32BDB357-360F-486E-AB21-376C4CB10FC4}"/>
          </ac:picMkLst>
        </pc:picChg>
        <pc:picChg chg="add">
          <ac:chgData name="Fionnuala Carter" userId="S::fionnuala.carter@aes.cdetb.ie::30def306-6b11-4aa5-b737-4ad9dca78ec3" providerId="AD" clId="Web-{97EB99AE-4006-3590-BCFD-299743912BDE}" dt="2021-05-25T09:28:10.887" v="157"/>
          <ac:picMkLst>
            <pc:docMk/>
            <pc:sldMk cId="4205807454" sldId="351"/>
            <ac:picMk id="9" creationId="{E5859DCA-DB9B-4F9D-913E-A4E0964A5D1E}"/>
          </ac:picMkLst>
        </pc:picChg>
      </pc:sldChg>
      <pc:sldChg chg="addSp delSp modSp modNotes">
        <pc:chgData name="Fionnuala Carter" userId="S::fionnuala.carter@aes.cdetb.ie::30def306-6b11-4aa5-b737-4ad9dca78ec3" providerId="AD" clId="Web-{97EB99AE-4006-3590-BCFD-299743912BDE}" dt="2021-05-25T10:24:57.272" v="864"/>
        <pc:sldMkLst>
          <pc:docMk/>
          <pc:sldMk cId="2466022726" sldId="352"/>
        </pc:sldMkLst>
        <pc:spChg chg="mod">
          <ac:chgData name="Fionnuala Carter" userId="S::fionnuala.carter@aes.cdetb.ie::30def306-6b11-4aa5-b737-4ad9dca78ec3" providerId="AD" clId="Web-{97EB99AE-4006-3590-BCFD-299743912BDE}" dt="2021-05-25T10:18:02.545" v="624" actId="20577"/>
          <ac:spMkLst>
            <pc:docMk/>
            <pc:sldMk cId="2466022726" sldId="352"/>
            <ac:spMk id="3" creationId="{F84BF3B0-9434-48E4-8D5D-52731D37515D}"/>
          </ac:spMkLst>
        </pc:spChg>
        <pc:picChg chg="add">
          <ac:chgData name="Fionnuala Carter" userId="S::fionnuala.carter@aes.cdetb.ie::30def306-6b11-4aa5-b737-4ad9dca78ec3" providerId="AD" clId="Web-{97EB99AE-4006-3590-BCFD-299743912BDE}" dt="2021-05-25T09:27:54.653" v="151"/>
          <ac:picMkLst>
            <pc:docMk/>
            <pc:sldMk cId="2466022726" sldId="352"/>
            <ac:picMk id="6" creationId="{5ED9E321-2790-4831-A694-AD5C6213C44F}"/>
          </ac:picMkLst>
        </pc:picChg>
        <pc:picChg chg="del">
          <ac:chgData name="Fionnuala Carter" userId="S::fionnuala.carter@aes.cdetb.ie::30def306-6b11-4aa5-b737-4ad9dca78ec3" providerId="AD" clId="Web-{97EB99AE-4006-3590-BCFD-299743912BDE}" dt="2021-05-25T09:27:53.231" v="150"/>
          <ac:picMkLst>
            <pc:docMk/>
            <pc:sldMk cId="2466022726" sldId="352"/>
            <ac:picMk id="7" creationId="{32BDB357-360F-486E-AB21-376C4CB10FC4}"/>
          </ac:picMkLst>
        </pc:picChg>
      </pc:sldChg>
      <pc:sldChg chg="addSp delSp modNotes">
        <pc:chgData name="Fionnuala Carter" userId="S::fionnuala.carter@aes.cdetb.ie::30def306-6b11-4aa5-b737-4ad9dca78ec3" providerId="AD" clId="Web-{97EB99AE-4006-3590-BCFD-299743912BDE}" dt="2021-05-25T10:25:03.616" v="868"/>
        <pc:sldMkLst>
          <pc:docMk/>
          <pc:sldMk cId="1225065497" sldId="353"/>
        </pc:sldMkLst>
        <pc:picChg chg="del">
          <ac:chgData name="Fionnuala Carter" userId="S::fionnuala.carter@aes.cdetb.ie::30def306-6b11-4aa5-b737-4ad9dca78ec3" providerId="AD" clId="Web-{97EB99AE-4006-3590-BCFD-299743912BDE}" dt="2021-05-25T09:28:14.888" v="158"/>
          <ac:picMkLst>
            <pc:docMk/>
            <pc:sldMk cId="1225065497" sldId="353"/>
            <ac:picMk id="7" creationId="{32BDB357-360F-486E-AB21-376C4CB10FC4}"/>
          </ac:picMkLst>
        </pc:picChg>
        <pc:picChg chg="add">
          <ac:chgData name="Fionnuala Carter" userId="S::fionnuala.carter@aes.cdetb.ie::30def306-6b11-4aa5-b737-4ad9dca78ec3" providerId="AD" clId="Web-{97EB99AE-4006-3590-BCFD-299743912BDE}" dt="2021-05-25T09:28:15.497" v="159"/>
          <ac:picMkLst>
            <pc:docMk/>
            <pc:sldMk cId="1225065497" sldId="353"/>
            <ac:picMk id="33" creationId="{A1123968-8D43-489C-A5B1-626EC1C4D9CC}"/>
          </ac:picMkLst>
        </pc:picChg>
      </pc:sldChg>
      <pc:sldChg chg="addSp ord">
        <pc:chgData name="Fionnuala Carter" userId="S::fionnuala.carter@aes.cdetb.ie::30def306-6b11-4aa5-b737-4ad9dca78ec3" providerId="AD" clId="Web-{97EB99AE-4006-3590-BCFD-299743912BDE}" dt="2021-05-25T09:27:06.214" v="130"/>
        <pc:sldMkLst>
          <pc:docMk/>
          <pc:sldMk cId="2987294755" sldId="354"/>
        </pc:sldMkLst>
        <pc:picChg chg="add">
          <ac:chgData name="Fionnuala Carter" userId="S::fionnuala.carter@aes.cdetb.ie::30def306-6b11-4aa5-b737-4ad9dca78ec3" providerId="AD" clId="Web-{97EB99AE-4006-3590-BCFD-299743912BDE}" dt="2021-05-25T09:27:06.214" v="130"/>
          <ac:picMkLst>
            <pc:docMk/>
            <pc:sldMk cId="2987294755" sldId="354"/>
            <ac:picMk id="7" creationId="{E82F0F2D-F8A2-4BB6-98E8-1F285C2C3D9B}"/>
          </ac:picMkLst>
        </pc:picChg>
      </pc:sldChg>
      <pc:sldChg chg="addSp delSp modSp ord modNotes">
        <pc:chgData name="Fionnuala Carter" userId="S::fionnuala.carter@aes.cdetb.ie::30def306-6b11-4aa5-b737-4ad9dca78ec3" providerId="AD" clId="Web-{97EB99AE-4006-3590-BCFD-299743912BDE}" dt="2021-05-25T10:56:09.591" v="2039"/>
        <pc:sldMkLst>
          <pc:docMk/>
          <pc:sldMk cId="2407688904" sldId="356"/>
        </pc:sldMkLst>
        <pc:graphicFrameChg chg="mod">
          <ac:chgData name="Fionnuala Carter" userId="S::fionnuala.carter@aes.cdetb.ie::30def306-6b11-4aa5-b737-4ad9dca78ec3" providerId="AD" clId="Web-{97EB99AE-4006-3590-BCFD-299743912BDE}" dt="2021-05-25T09:26:13.416" v="118" actId="1076"/>
          <ac:graphicFrameMkLst>
            <pc:docMk/>
            <pc:sldMk cId="2407688904" sldId="356"/>
            <ac:graphicFrameMk id="481" creationId="{6EBA64B1-B1AA-4E5C-988F-0FA35B99722C}"/>
          </ac:graphicFrameMkLst>
        </pc:graphicFrameChg>
        <pc:picChg chg="add del">
          <ac:chgData name="Fionnuala Carter" userId="S::fionnuala.carter@aes.cdetb.ie::30def306-6b11-4aa5-b737-4ad9dca78ec3" providerId="AD" clId="Web-{97EB99AE-4006-3590-BCFD-299743912BDE}" dt="2021-05-25T09:26:41.401" v="120"/>
          <ac:picMkLst>
            <pc:docMk/>
            <pc:sldMk cId="2407688904" sldId="356"/>
            <ac:picMk id="39" creationId="{A6322900-5054-48C4-AF66-CB99806151DC}"/>
          </ac:picMkLst>
        </pc:picChg>
        <pc:picChg chg="add">
          <ac:chgData name="Fionnuala Carter" userId="S::fionnuala.carter@aes.cdetb.ie::30def306-6b11-4aa5-b737-4ad9dca78ec3" providerId="AD" clId="Web-{97EB99AE-4006-3590-BCFD-299743912BDE}" dt="2021-05-25T09:26:43.432" v="121"/>
          <ac:picMkLst>
            <pc:docMk/>
            <pc:sldMk cId="2407688904" sldId="356"/>
            <ac:picMk id="59" creationId="{E8546199-D3D5-4B99-81CB-E79568CA0C76}"/>
          </ac:picMkLst>
        </pc:picChg>
      </pc:sldChg>
      <pc:sldChg chg="addSp delSp modSp add replId modNotes">
        <pc:chgData name="Fionnuala Carter" userId="S::fionnuala.carter@aes.cdetb.ie::30def306-6b11-4aa5-b737-4ad9dca78ec3" providerId="AD" clId="Web-{97EB99AE-4006-3590-BCFD-299743912BDE}" dt="2021-05-25T10:47:53.675" v="1681"/>
        <pc:sldMkLst>
          <pc:docMk/>
          <pc:sldMk cId="3490834197" sldId="357"/>
        </pc:sldMkLst>
        <pc:spChg chg="del">
          <ac:chgData name="Fionnuala Carter" userId="S::fionnuala.carter@aes.cdetb.ie::30def306-6b11-4aa5-b737-4ad9dca78ec3" providerId="AD" clId="Web-{97EB99AE-4006-3590-BCFD-299743912BDE}" dt="2021-05-25T09:21:49.284" v="18"/>
          <ac:spMkLst>
            <pc:docMk/>
            <pc:sldMk cId="3490834197" sldId="357"/>
            <ac:spMk id="3" creationId="{9C3A6EAA-F432-4817-98F6-3B345127AE9A}"/>
          </ac:spMkLst>
        </pc:spChg>
        <pc:spChg chg="add del mod">
          <ac:chgData name="Fionnuala Carter" userId="S::fionnuala.carter@aes.cdetb.ie::30def306-6b11-4aa5-b737-4ad9dca78ec3" providerId="AD" clId="Web-{97EB99AE-4006-3590-BCFD-299743912BDE}" dt="2021-05-25T09:21:56.862" v="21"/>
          <ac:spMkLst>
            <pc:docMk/>
            <pc:sldMk cId="3490834197" sldId="357"/>
            <ac:spMk id="8" creationId="{A54791E7-BE95-4B97-B08F-CEB05626C838}"/>
          </ac:spMkLst>
        </pc:spChg>
        <pc:spChg chg="add del">
          <ac:chgData name="Fionnuala Carter" userId="S::fionnuala.carter@aes.cdetb.ie::30def306-6b11-4aa5-b737-4ad9dca78ec3" providerId="AD" clId="Web-{97EB99AE-4006-3590-BCFD-299743912BDE}" dt="2021-05-25T09:21:54.706" v="20"/>
          <ac:spMkLst>
            <pc:docMk/>
            <pc:sldMk cId="3490834197" sldId="357"/>
            <ac:spMk id="9" creationId="{0EF99C9E-D209-4A36-A8AD-940B412FB2E1}"/>
          </ac:spMkLst>
        </pc:spChg>
        <pc:spChg chg="add mod">
          <ac:chgData name="Fionnuala Carter" userId="S::fionnuala.carter@aes.cdetb.ie::30def306-6b11-4aa5-b737-4ad9dca78ec3" providerId="AD" clId="Web-{97EB99AE-4006-3590-BCFD-299743912BDE}" dt="2021-05-25T10:45:45.454" v="1514" actId="20577"/>
          <ac:spMkLst>
            <pc:docMk/>
            <pc:sldMk cId="3490834197" sldId="357"/>
            <ac:spMk id="10" creationId="{0EF99C9E-D209-4A36-A8AD-940B412FB2E1}"/>
          </ac:spMkLst>
        </pc:spChg>
        <pc:picChg chg="mod">
          <ac:chgData name="Fionnuala Carter" userId="S::fionnuala.carter@aes.cdetb.ie::30def306-6b11-4aa5-b737-4ad9dca78ec3" providerId="AD" clId="Web-{97EB99AE-4006-3590-BCFD-299743912BDE}" dt="2021-05-25T09:25:57.525" v="116" actId="1076"/>
          <ac:picMkLst>
            <pc:docMk/>
            <pc:sldMk cId="3490834197" sldId="357"/>
            <ac:picMk id="6" creationId="{31405163-35B0-4E98-B314-B147207EC898}"/>
          </ac:picMkLst>
        </pc:picChg>
      </pc:sldChg>
      <pc:sldChg chg="add del replId">
        <pc:chgData name="Fionnuala Carter" userId="S::fionnuala.carter@aes.cdetb.ie::30def306-6b11-4aa5-b737-4ad9dca78ec3" providerId="AD" clId="Web-{97EB99AE-4006-3590-BCFD-299743912BDE}" dt="2021-05-25T09:31:35.143" v="442"/>
        <pc:sldMkLst>
          <pc:docMk/>
          <pc:sldMk cId="2307683784" sldId="358"/>
        </pc:sldMkLst>
      </pc:sldChg>
      <pc:sldChg chg="addSp delSp modSp add replId modNotes">
        <pc:chgData name="Fionnuala Carter" userId="S::fionnuala.carter@aes.cdetb.ie::30def306-6b11-4aa5-b737-4ad9dca78ec3" providerId="AD" clId="Web-{97EB99AE-4006-3590-BCFD-299743912BDE}" dt="2021-05-25T10:24:25.724" v="840"/>
        <pc:sldMkLst>
          <pc:docMk/>
          <pc:sldMk cId="3766275195" sldId="359"/>
        </pc:sldMkLst>
        <pc:spChg chg="mod">
          <ac:chgData name="Fionnuala Carter" userId="S::fionnuala.carter@aes.cdetb.ie::30def306-6b11-4aa5-b737-4ad9dca78ec3" providerId="AD" clId="Web-{97EB99AE-4006-3590-BCFD-299743912BDE}" dt="2021-05-25T09:29:08.280" v="170" actId="20577"/>
          <ac:spMkLst>
            <pc:docMk/>
            <pc:sldMk cId="3766275195" sldId="359"/>
            <ac:spMk id="7" creationId="{F3697C0C-3737-423B-8A3A-FC0CF23AABC6}"/>
          </ac:spMkLst>
        </pc:spChg>
        <pc:spChg chg="mod">
          <ac:chgData name="Fionnuala Carter" userId="S::fionnuala.carter@aes.cdetb.ie::30def306-6b11-4aa5-b737-4ad9dca78ec3" providerId="AD" clId="Web-{97EB99AE-4006-3590-BCFD-299743912BDE}" dt="2021-05-25T10:19:40.609" v="636" actId="20577"/>
          <ac:spMkLst>
            <pc:docMk/>
            <pc:sldMk cId="3766275195" sldId="359"/>
            <ac:spMk id="10" creationId="{0EF99C9E-D209-4A36-A8AD-940B412FB2E1}"/>
          </ac:spMkLst>
        </pc:spChg>
        <pc:picChg chg="add mod">
          <ac:chgData name="Fionnuala Carter" userId="S::fionnuala.carter@aes.cdetb.ie::30def306-6b11-4aa5-b737-4ad9dca78ec3" providerId="AD" clId="Web-{97EB99AE-4006-3590-BCFD-299743912BDE}" dt="2021-05-25T09:31:08.626" v="440" actId="1076"/>
          <ac:picMkLst>
            <pc:docMk/>
            <pc:sldMk cId="3766275195" sldId="359"/>
            <ac:picMk id="2" creationId="{ED64BD8E-BDBA-4618-9918-430CEDA345A7}"/>
          </ac:picMkLst>
        </pc:picChg>
        <pc:picChg chg="del">
          <ac:chgData name="Fionnuala Carter" userId="S::fionnuala.carter@aes.cdetb.ie::30def306-6b11-4aa5-b737-4ad9dca78ec3" providerId="AD" clId="Web-{97EB99AE-4006-3590-BCFD-299743912BDE}" dt="2021-05-25T09:28:48.623" v="163"/>
          <ac:picMkLst>
            <pc:docMk/>
            <pc:sldMk cId="3766275195" sldId="359"/>
            <ac:picMk id="5" creationId="{572877D6-0261-4867-A76A-91BBE7AB1C2A}"/>
          </ac:picMkLst>
        </pc:picChg>
      </pc:sldChg>
      <pc:sldChg chg="addSp delSp modSp add replId">
        <pc:chgData name="Fionnuala Carter" userId="S::fionnuala.carter@aes.cdetb.ie::30def306-6b11-4aa5-b737-4ad9dca78ec3" providerId="AD" clId="Web-{97EB99AE-4006-3590-BCFD-299743912BDE}" dt="2021-05-25T09:35:07.305" v="515"/>
        <pc:sldMkLst>
          <pc:docMk/>
          <pc:sldMk cId="537781629" sldId="360"/>
        </pc:sldMkLst>
        <pc:spChg chg="del">
          <ac:chgData name="Fionnuala Carter" userId="S::fionnuala.carter@aes.cdetb.ie::30def306-6b11-4aa5-b737-4ad9dca78ec3" providerId="AD" clId="Web-{97EB99AE-4006-3590-BCFD-299743912BDE}" dt="2021-05-25T09:34:53.914" v="511"/>
          <ac:spMkLst>
            <pc:docMk/>
            <pc:sldMk cId="537781629" sldId="360"/>
            <ac:spMk id="2" creationId="{9B59942F-F4CF-4C65-A052-89157E36724F}"/>
          </ac:spMkLst>
        </pc:spChg>
        <pc:spChg chg="del">
          <ac:chgData name="Fionnuala Carter" userId="S::fionnuala.carter@aes.cdetb.ie::30def306-6b11-4aa5-b737-4ad9dca78ec3" providerId="AD" clId="Web-{97EB99AE-4006-3590-BCFD-299743912BDE}" dt="2021-05-25T09:34:42.617" v="509"/>
          <ac:spMkLst>
            <pc:docMk/>
            <pc:sldMk cId="537781629" sldId="360"/>
            <ac:spMk id="5" creationId="{617E337E-18AB-43FB-8551-1D0FA03E3521}"/>
          </ac:spMkLst>
        </pc:spChg>
        <pc:spChg chg="del">
          <ac:chgData name="Fionnuala Carter" userId="S::fionnuala.carter@aes.cdetb.ie::30def306-6b11-4aa5-b737-4ad9dca78ec3" providerId="AD" clId="Web-{97EB99AE-4006-3590-BCFD-299743912BDE}" dt="2021-05-25T09:35:07.305" v="515"/>
          <ac:spMkLst>
            <pc:docMk/>
            <pc:sldMk cId="537781629" sldId="360"/>
            <ac:spMk id="10" creationId="{A62E2D86-1BFD-48CF-ACC7-83D73225608C}"/>
          </ac:spMkLst>
        </pc:spChg>
        <pc:spChg chg="add">
          <ac:chgData name="Fionnuala Carter" userId="S::fionnuala.carter@aes.cdetb.ie::30def306-6b11-4aa5-b737-4ad9dca78ec3" providerId="AD" clId="Web-{97EB99AE-4006-3590-BCFD-299743912BDE}" dt="2021-05-25T09:34:47.835" v="510"/>
          <ac:spMkLst>
            <pc:docMk/>
            <pc:sldMk cId="537781629" sldId="360"/>
            <ac:spMk id="11" creationId="{72457746-6DFD-454B-8F0C-C572324B692E}"/>
          </ac:spMkLst>
        </pc:spChg>
        <pc:spChg chg="add del mod">
          <ac:chgData name="Fionnuala Carter" userId="S::fionnuala.carter@aes.cdetb.ie::30def306-6b11-4aa5-b737-4ad9dca78ec3" providerId="AD" clId="Web-{97EB99AE-4006-3590-BCFD-299743912BDE}" dt="2021-05-25T09:34:58.383" v="513"/>
          <ac:spMkLst>
            <pc:docMk/>
            <pc:sldMk cId="537781629" sldId="360"/>
            <ac:spMk id="13" creationId="{EC2F34AA-81AE-4910-9449-775ECA4D3312}"/>
          </ac:spMkLst>
        </pc:spChg>
        <pc:picChg chg="add mod">
          <ac:chgData name="Fionnuala Carter" userId="S::fionnuala.carter@aes.cdetb.ie::30def306-6b11-4aa5-b737-4ad9dca78ec3" providerId="AD" clId="Web-{97EB99AE-4006-3590-BCFD-299743912BDE}" dt="2021-05-25T09:35:03.555" v="514" actId="1076"/>
          <ac:picMkLst>
            <pc:docMk/>
            <pc:sldMk cId="537781629" sldId="360"/>
            <ac:picMk id="14" creationId="{2A3E553B-5560-4E03-8F6A-0E816DB46FCC}"/>
          </ac:picMkLst>
        </pc:picChg>
      </pc:sldChg>
      <pc:sldChg chg="modSp modNotes">
        <pc:chgData name="Fionnuala Carter" userId="S::fionnuala.carter@aes.cdetb.ie::30def306-6b11-4aa5-b737-4ad9dca78ec3" providerId="AD" clId="Web-{97EB99AE-4006-3590-BCFD-299743912BDE}" dt="2021-05-25T11:06:28.353" v="2677"/>
        <pc:sldMkLst>
          <pc:docMk/>
          <pc:sldMk cId="459301491" sldId="361"/>
        </pc:sldMkLst>
        <pc:spChg chg="mod">
          <ac:chgData name="Fionnuala Carter" userId="S::fionnuala.carter@aes.cdetb.ie::30def306-6b11-4aa5-b737-4ad9dca78ec3" providerId="AD" clId="Web-{97EB99AE-4006-3590-BCFD-299743912BDE}" dt="2021-05-25T11:03:50.959" v="2572" actId="20577"/>
          <ac:spMkLst>
            <pc:docMk/>
            <pc:sldMk cId="459301491" sldId="361"/>
            <ac:spMk id="27" creationId="{D65318D6-506F-4B01-8E12-ACC09A8BA4D3}"/>
          </ac:spMkLst>
        </pc:spChg>
      </pc:sldChg>
      <pc:sldChg chg="addSp modSp modNotes">
        <pc:chgData name="Fionnuala Carter" userId="S::fionnuala.carter@aes.cdetb.ie::30def306-6b11-4aa5-b737-4ad9dca78ec3" providerId="AD" clId="Web-{97EB99AE-4006-3590-BCFD-299743912BDE}" dt="2021-05-25T11:43:03.739" v="3333"/>
        <pc:sldMkLst>
          <pc:docMk/>
          <pc:sldMk cId="1932398607" sldId="362"/>
        </pc:sldMkLst>
        <pc:spChg chg="mod">
          <ac:chgData name="Fionnuala Carter" userId="S::fionnuala.carter@aes.cdetb.ie::30def306-6b11-4aa5-b737-4ad9dca78ec3" providerId="AD" clId="Web-{97EB99AE-4006-3590-BCFD-299743912BDE}" dt="2021-05-25T11:37:33.779" v="2886" actId="20577"/>
          <ac:spMkLst>
            <pc:docMk/>
            <pc:sldMk cId="1932398607" sldId="362"/>
            <ac:spMk id="11" creationId="{5EA0C41F-4507-4A28-BBE5-17A8CCB87A9E}"/>
          </ac:spMkLst>
        </pc:spChg>
        <pc:picChg chg="add mod">
          <ac:chgData name="Fionnuala Carter" userId="S::fionnuala.carter@aes.cdetb.ie::30def306-6b11-4aa5-b737-4ad9dca78ec3" providerId="AD" clId="Web-{97EB99AE-4006-3590-BCFD-299743912BDE}" dt="2021-05-25T11:39:46.375" v="2898" actId="1076"/>
          <ac:picMkLst>
            <pc:docMk/>
            <pc:sldMk cId="1932398607" sldId="362"/>
            <ac:picMk id="6" creationId="{64F76E05-8B72-448A-A67A-D335DE1B0AF3}"/>
          </ac:picMkLst>
        </pc:picChg>
        <pc:picChg chg="add mod">
          <ac:chgData name="Fionnuala Carter" userId="S::fionnuala.carter@aes.cdetb.ie::30def306-6b11-4aa5-b737-4ad9dca78ec3" providerId="AD" clId="Web-{97EB99AE-4006-3590-BCFD-299743912BDE}" dt="2021-05-25T11:40:03.610" v="2904" actId="1076"/>
          <ac:picMkLst>
            <pc:docMk/>
            <pc:sldMk cId="1932398607" sldId="362"/>
            <ac:picMk id="10" creationId="{3C0727BF-2464-46A2-A6A4-861532F84943}"/>
          </ac:picMkLst>
        </pc:picChg>
        <pc:picChg chg="add mod">
          <ac:chgData name="Fionnuala Carter" userId="S::fionnuala.carter@aes.cdetb.ie::30def306-6b11-4aa5-b737-4ad9dca78ec3" providerId="AD" clId="Web-{97EB99AE-4006-3590-BCFD-299743912BDE}" dt="2021-05-25T11:40:13.423" v="2905" actId="1076"/>
          <ac:picMkLst>
            <pc:docMk/>
            <pc:sldMk cId="1932398607" sldId="362"/>
            <ac:picMk id="13" creationId="{97B26B1B-D791-47F2-AC56-7731E333A68C}"/>
          </ac:picMkLst>
        </pc:picChg>
      </pc:sldChg>
      <pc:sldChg chg="addSp delSp modSp modNotes">
        <pc:chgData name="Fionnuala Carter" userId="S::fionnuala.carter@aes.cdetb.ie::30def306-6b11-4aa5-b737-4ad9dca78ec3" providerId="AD" clId="Web-{97EB99AE-4006-3590-BCFD-299743912BDE}" dt="2021-05-25T12:20:10.070" v="4465"/>
        <pc:sldMkLst>
          <pc:docMk/>
          <pc:sldMk cId="2490151536" sldId="363"/>
        </pc:sldMkLst>
        <pc:spChg chg="del">
          <ac:chgData name="Fionnuala Carter" userId="S::fionnuala.carter@aes.cdetb.ie::30def306-6b11-4aa5-b737-4ad9dca78ec3" providerId="AD" clId="Web-{97EB99AE-4006-3590-BCFD-299743912BDE}" dt="2021-05-25T10:09:39.660" v="518"/>
          <ac:spMkLst>
            <pc:docMk/>
            <pc:sldMk cId="2490151536" sldId="363"/>
            <ac:spMk id="3" creationId="{9C3A6EAA-F432-4817-98F6-3B345127AE9A}"/>
          </ac:spMkLst>
        </pc:spChg>
        <pc:spChg chg="add del mod">
          <ac:chgData name="Fionnuala Carter" userId="S::fionnuala.carter@aes.cdetb.ie::30def306-6b11-4aa5-b737-4ad9dca78ec3" providerId="AD" clId="Web-{97EB99AE-4006-3590-BCFD-299743912BDE}" dt="2021-05-25T10:09:42.848" v="519"/>
          <ac:spMkLst>
            <pc:docMk/>
            <pc:sldMk cId="2490151536" sldId="363"/>
            <ac:spMk id="13" creationId="{DA044AB4-3477-4189-AE4A-884F70E40D4E}"/>
          </ac:spMkLst>
        </pc:spChg>
        <pc:picChg chg="mod">
          <ac:chgData name="Fionnuala Carter" userId="S::fionnuala.carter@aes.cdetb.ie::30def306-6b11-4aa5-b737-4ad9dca78ec3" providerId="AD" clId="Web-{97EB99AE-4006-3590-BCFD-299743912BDE}" dt="2021-05-25T10:09:17.957" v="517" actId="1076"/>
          <ac:picMkLst>
            <pc:docMk/>
            <pc:sldMk cId="2490151536" sldId="363"/>
            <ac:picMk id="7" creationId="{3760FB03-1F79-4891-A67E-92A3CEB93443}"/>
          </ac:picMkLst>
        </pc:picChg>
      </pc:sldChg>
      <pc:sldChg chg="addSp delSp modSp add replId">
        <pc:chgData name="Fionnuala Carter" userId="S::fionnuala.carter@aes.cdetb.ie::30def306-6b11-4aa5-b737-4ad9dca78ec3" providerId="AD" clId="Web-{97EB99AE-4006-3590-BCFD-299743912BDE}" dt="2021-05-25T10:28:51.808" v="1197" actId="20577"/>
        <pc:sldMkLst>
          <pc:docMk/>
          <pc:sldMk cId="2990328376" sldId="364"/>
        </pc:sldMkLst>
        <pc:spChg chg="del">
          <ac:chgData name="Fionnuala Carter" userId="S::fionnuala.carter@aes.cdetb.ie::30def306-6b11-4aa5-b737-4ad9dca78ec3" providerId="AD" clId="Web-{97EB99AE-4006-3590-BCFD-299743912BDE}" dt="2021-05-25T10:25:39.601" v="871"/>
          <ac:spMkLst>
            <pc:docMk/>
            <pc:sldMk cId="2990328376" sldId="364"/>
            <ac:spMk id="3" creationId="{F84BF3B0-9434-48E4-8D5D-52731D37515D}"/>
          </ac:spMkLst>
        </pc:spChg>
        <pc:spChg chg="add del mod">
          <ac:chgData name="Fionnuala Carter" userId="S::fionnuala.carter@aes.cdetb.ie::30def306-6b11-4aa5-b737-4ad9dca78ec3" providerId="AD" clId="Web-{97EB99AE-4006-3590-BCFD-299743912BDE}" dt="2021-05-25T10:25:55.976" v="877"/>
          <ac:spMkLst>
            <pc:docMk/>
            <pc:sldMk cId="2990328376" sldId="364"/>
            <ac:spMk id="11" creationId="{F48E7B00-CDB3-41B9-8A92-B35EFE53C314}"/>
          </ac:spMkLst>
        </pc:spChg>
        <pc:spChg chg="add mod">
          <ac:chgData name="Fionnuala Carter" userId="S::fionnuala.carter@aes.cdetb.ie::30def306-6b11-4aa5-b737-4ad9dca78ec3" providerId="AD" clId="Web-{97EB99AE-4006-3590-BCFD-299743912BDE}" dt="2021-05-25T10:28:51.808" v="1197" actId="20577"/>
          <ac:spMkLst>
            <pc:docMk/>
            <pc:sldMk cId="2990328376" sldId="364"/>
            <ac:spMk id="13" creationId="{357C1758-8E0C-41FA-AA0E-324EF444D3D6}"/>
          </ac:spMkLst>
        </pc:spChg>
        <pc:spChg chg="add">
          <ac:chgData name="Fionnuala Carter" userId="S::fionnuala.carter@aes.cdetb.ie::30def306-6b11-4aa5-b737-4ad9dca78ec3" providerId="AD" clId="Web-{97EB99AE-4006-3590-BCFD-299743912BDE}" dt="2021-05-25T10:26:04.539" v="879"/>
          <ac:spMkLst>
            <pc:docMk/>
            <pc:sldMk cId="2990328376" sldId="364"/>
            <ac:spMk id="14" creationId="{745F1F02-60B0-44EC-882F-204B033C8987}"/>
          </ac:spMkLst>
        </pc:spChg>
        <pc:graphicFrameChg chg="del">
          <ac:chgData name="Fionnuala Carter" userId="S::fionnuala.carter@aes.cdetb.ie::30def306-6b11-4aa5-b737-4ad9dca78ec3" providerId="AD" clId="Web-{97EB99AE-4006-3590-BCFD-299743912BDE}" dt="2021-05-25T10:25:38.179" v="870"/>
          <ac:graphicFrameMkLst>
            <pc:docMk/>
            <pc:sldMk cId="2990328376" sldId="364"/>
            <ac:graphicFrameMk id="4" creationId="{7D5C0B9C-BFFA-468A-8CCD-A76C5F6DDB70}"/>
          </ac:graphicFrameMkLst>
        </pc:graphicFrameChg>
      </pc:sldChg>
      <pc:sldChg chg="addSp delSp modSp add replId modNotes">
        <pc:chgData name="Fionnuala Carter" userId="S::fionnuala.carter@aes.cdetb.ie::30def306-6b11-4aa5-b737-4ad9dca78ec3" providerId="AD" clId="Web-{97EB99AE-4006-3590-BCFD-299743912BDE}" dt="2021-05-25T11:09:29.028" v="2701" actId="1076"/>
        <pc:sldMkLst>
          <pc:docMk/>
          <pc:sldMk cId="2919324622" sldId="365"/>
        </pc:sldMkLst>
        <pc:spChg chg="add del mod">
          <ac:chgData name="Fionnuala Carter" userId="S::fionnuala.carter@aes.cdetb.ie::30def306-6b11-4aa5-b737-4ad9dca78ec3" providerId="AD" clId="Web-{97EB99AE-4006-3590-BCFD-299743912BDE}" dt="2021-05-25T11:08:57.059" v="2687"/>
          <ac:spMkLst>
            <pc:docMk/>
            <pc:sldMk cId="2919324622" sldId="365"/>
            <ac:spMk id="5" creationId="{5B5DF4AE-AFF3-444D-8D82-F664B8679347}"/>
          </ac:spMkLst>
        </pc:spChg>
        <pc:spChg chg="del">
          <ac:chgData name="Fionnuala Carter" userId="S::fionnuala.carter@aes.cdetb.ie::30def306-6b11-4aa5-b737-4ad9dca78ec3" providerId="AD" clId="Web-{97EB99AE-4006-3590-BCFD-299743912BDE}" dt="2021-05-25T11:08:53.528" v="2686"/>
          <ac:spMkLst>
            <pc:docMk/>
            <pc:sldMk cId="2919324622" sldId="365"/>
            <ac:spMk id="11" creationId="{5EA0C41F-4507-4A28-BBE5-17A8CCB87A9E}"/>
          </ac:spMkLst>
        </pc:spChg>
        <pc:spChg chg="mod">
          <ac:chgData name="Fionnuala Carter" userId="S::fionnuala.carter@aes.cdetb.ie::30def306-6b11-4aa5-b737-4ad9dca78ec3" providerId="AD" clId="Web-{97EB99AE-4006-3590-BCFD-299743912BDE}" dt="2021-05-25T11:09:29.028" v="2701" actId="1076"/>
          <ac:spMkLst>
            <pc:docMk/>
            <pc:sldMk cId="2919324622" sldId="365"/>
            <ac:spMk id="12" creationId="{CF39AC64-1D21-4850-BDB0-BEF34EE349DB}"/>
          </ac:spMkLst>
        </pc:spChg>
      </pc:sldChg>
    </pc:docChg>
  </pc:docChgLst>
  <pc:docChgLst>
    <pc:chgData name="Sharon Brabazon" userId="S::sharon.brabazon@aes.cdetb.ie::1349c98f-8999-4376-91ab-c9df9930166c" providerId="AD" clId="Web-{03895463-34BC-4BEA-A7C4-A0DD70A977DB}"/>
    <pc:docChg chg="addSld modSld">
      <pc:chgData name="Sharon Brabazon" userId="S::sharon.brabazon@aes.cdetb.ie::1349c98f-8999-4376-91ab-c9df9930166c" providerId="AD" clId="Web-{03895463-34BC-4BEA-A7C4-A0DD70A977DB}" dt="2020-10-22T12:42:28.337" v="1648" actId="20577"/>
      <pc:docMkLst>
        <pc:docMk/>
      </pc:docMkLst>
      <pc:sldChg chg="modSp">
        <pc:chgData name="Sharon Brabazon" userId="S::sharon.brabazon@aes.cdetb.ie::1349c98f-8999-4376-91ab-c9df9930166c" providerId="AD" clId="Web-{03895463-34BC-4BEA-A7C4-A0DD70A977DB}" dt="2020-10-22T12:42:10.931" v="1643" actId="20577"/>
        <pc:sldMkLst>
          <pc:docMk/>
          <pc:sldMk cId="0" sldId="268"/>
        </pc:sldMkLst>
        <pc:spChg chg="mod">
          <ac:chgData name="Sharon Brabazon" userId="S::sharon.brabazon@aes.cdetb.ie::1349c98f-8999-4376-91ab-c9df9930166c" providerId="AD" clId="Web-{03895463-34BC-4BEA-A7C4-A0DD70A977DB}" dt="2020-10-22T12:42:10.931" v="1643" actId="20577"/>
          <ac:spMkLst>
            <pc:docMk/>
            <pc:sldMk cId="0" sldId="268"/>
            <ac:spMk id="4" creationId="{00000000-0000-0000-0000-000000000000}"/>
          </ac:spMkLst>
        </pc:spChg>
      </pc:sldChg>
      <pc:sldChg chg="modSp">
        <pc:chgData name="Sharon Brabazon" userId="S::sharon.brabazon@aes.cdetb.ie::1349c98f-8999-4376-91ab-c9df9930166c" providerId="AD" clId="Web-{03895463-34BC-4BEA-A7C4-A0DD70A977DB}" dt="2020-10-22T12:41:09.039" v="1615" actId="1076"/>
        <pc:sldMkLst>
          <pc:docMk/>
          <pc:sldMk cId="0" sldId="285"/>
        </pc:sldMkLst>
        <pc:spChg chg="mod">
          <ac:chgData name="Sharon Brabazon" userId="S::sharon.brabazon@aes.cdetb.ie::1349c98f-8999-4376-91ab-c9df9930166c" providerId="AD" clId="Web-{03895463-34BC-4BEA-A7C4-A0DD70A977DB}" dt="2020-10-22T12:41:02.210" v="1612" actId="20577"/>
          <ac:spMkLst>
            <pc:docMk/>
            <pc:sldMk cId="0" sldId="285"/>
            <ac:spMk id="9" creationId="{00000000-0000-0000-0000-000000000000}"/>
          </ac:spMkLst>
        </pc:spChg>
        <pc:spChg chg="mod">
          <ac:chgData name="Sharon Brabazon" userId="S::sharon.brabazon@aes.cdetb.ie::1349c98f-8999-4376-91ab-c9df9930166c" providerId="AD" clId="Web-{03895463-34BC-4BEA-A7C4-A0DD70A977DB}" dt="2020-10-22T12:41:09.039" v="1615" actId="1076"/>
          <ac:spMkLst>
            <pc:docMk/>
            <pc:sldMk cId="0" sldId="285"/>
            <ac:spMk id="11" creationId="{00000000-0000-0000-0000-000000000000}"/>
          </ac:spMkLst>
        </pc:spChg>
      </pc:sldChg>
      <pc:sldChg chg="modSp">
        <pc:chgData name="Sharon Brabazon" userId="S::sharon.brabazon@aes.cdetb.ie::1349c98f-8999-4376-91ab-c9df9930166c" providerId="AD" clId="Web-{03895463-34BC-4BEA-A7C4-A0DD70A977DB}" dt="2020-10-22T12:41:26.476" v="1621" actId="20577"/>
        <pc:sldMkLst>
          <pc:docMk/>
          <pc:sldMk cId="4050160057" sldId="288"/>
        </pc:sldMkLst>
        <pc:spChg chg="mod">
          <ac:chgData name="Sharon Brabazon" userId="S::sharon.brabazon@aes.cdetb.ie::1349c98f-8999-4376-91ab-c9df9930166c" providerId="AD" clId="Web-{03895463-34BC-4BEA-A7C4-A0DD70A977DB}" dt="2020-10-22T12:41:26.476" v="1621" actId="20577"/>
          <ac:spMkLst>
            <pc:docMk/>
            <pc:sldMk cId="4050160057" sldId="288"/>
            <ac:spMk id="6" creationId="{2B0E78BF-52B1-4D43-863E-1895918F2196}"/>
          </ac:spMkLst>
        </pc:spChg>
      </pc:sldChg>
      <pc:sldChg chg="modSp">
        <pc:chgData name="Sharon Brabazon" userId="S::sharon.brabazon@aes.cdetb.ie::1349c98f-8999-4376-91ab-c9df9930166c" providerId="AD" clId="Web-{03895463-34BC-4BEA-A7C4-A0DD70A977DB}" dt="2020-10-22T12:39:27.505" v="1588" actId="20577"/>
        <pc:sldMkLst>
          <pc:docMk/>
          <pc:sldMk cId="3917884937" sldId="299"/>
        </pc:sldMkLst>
        <pc:spChg chg="mod">
          <ac:chgData name="Sharon Brabazon" userId="S::sharon.brabazon@aes.cdetb.ie::1349c98f-8999-4376-91ab-c9df9930166c" providerId="AD" clId="Web-{03895463-34BC-4BEA-A7C4-A0DD70A977DB}" dt="2020-10-22T12:39:27.505" v="1588" actId="20577"/>
          <ac:spMkLst>
            <pc:docMk/>
            <pc:sldMk cId="3917884937" sldId="299"/>
            <ac:spMk id="4" creationId="{00000000-0000-0000-0000-000000000000}"/>
          </ac:spMkLst>
        </pc:spChg>
      </pc:sldChg>
      <pc:sldChg chg="modSp">
        <pc:chgData name="Sharon Brabazon" userId="S::sharon.brabazon@aes.cdetb.ie::1349c98f-8999-4376-91ab-c9df9930166c" providerId="AD" clId="Web-{03895463-34BC-4BEA-A7C4-A0DD70A977DB}" dt="2020-10-22T12:39:53.224" v="1594" actId="20577"/>
        <pc:sldMkLst>
          <pc:docMk/>
          <pc:sldMk cId="665645683" sldId="300"/>
        </pc:sldMkLst>
        <pc:spChg chg="mod">
          <ac:chgData name="Sharon Brabazon" userId="S::sharon.brabazon@aes.cdetb.ie::1349c98f-8999-4376-91ab-c9df9930166c" providerId="AD" clId="Web-{03895463-34BC-4BEA-A7C4-A0DD70A977DB}" dt="2020-10-22T12:39:53.224" v="1594" actId="20577"/>
          <ac:spMkLst>
            <pc:docMk/>
            <pc:sldMk cId="665645683" sldId="300"/>
            <ac:spMk id="4" creationId="{00000000-0000-0000-0000-000000000000}"/>
          </ac:spMkLst>
        </pc:spChg>
      </pc:sldChg>
      <pc:sldChg chg="modSp">
        <pc:chgData name="Sharon Brabazon" userId="S::sharon.brabazon@aes.cdetb.ie::1349c98f-8999-4376-91ab-c9df9930166c" providerId="AD" clId="Web-{03895463-34BC-4BEA-A7C4-A0DD70A977DB}" dt="2020-10-22T12:40:17.428" v="1599" actId="20577"/>
        <pc:sldMkLst>
          <pc:docMk/>
          <pc:sldMk cId="2447693184" sldId="301"/>
        </pc:sldMkLst>
        <pc:spChg chg="mod">
          <ac:chgData name="Sharon Brabazon" userId="S::sharon.brabazon@aes.cdetb.ie::1349c98f-8999-4376-91ab-c9df9930166c" providerId="AD" clId="Web-{03895463-34BC-4BEA-A7C4-A0DD70A977DB}" dt="2020-10-22T12:40:17.428" v="1599" actId="20577"/>
          <ac:spMkLst>
            <pc:docMk/>
            <pc:sldMk cId="2447693184" sldId="301"/>
            <ac:spMk id="5" creationId="{84A15BCF-24CF-4DB2-B9C2-2CE8DA252B18}"/>
          </ac:spMkLst>
        </pc:spChg>
      </pc:sldChg>
      <pc:sldChg chg="modSp">
        <pc:chgData name="Sharon Brabazon" userId="S::sharon.brabazon@aes.cdetb.ie::1349c98f-8999-4376-91ab-c9df9930166c" providerId="AD" clId="Web-{03895463-34BC-4BEA-A7C4-A0DD70A977DB}" dt="2020-10-22T12:40:30.022" v="1602" actId="20577"/>
        <pc:sldMkLst>
          <pc:docMk/>
          <pc:sldMk cId="3255659593" sldId="302"/>
        </pc:sldMkLst>
        <pc:spChg chg="mod">
          <ac:chgData name="Sharon Brabazon" userId="S::sharon.brabazon@aes.cdetb.ie::1349c98f-8999-4376-91ab-c9df9930166c" providerId="AD" clId="Web-{03895463-34BC-4BEA-A7C4-A0DD70A977DB}" dt="2020-10-22T12:40:30.022" v="1602" actId="20577"/>
          <ac:spMkLst>
            <pc:docMk/>
            <pc:sldMk cId="3255659593" sldId="302"/>
            <ac:spMk id="8" creationId="{00000000-0000-0000-0000-000000000000}"/>
          </ac:spMkLst>
        </pc:spChg>
      </pc:sldChg>
      <pc:sldChg chg="modSp">
        <pc:chgData name="Sharon Brabazon" userId="S::sharon.brabazon@aes.cdetb.ie::1349c98f-8999-4376-91ab-c9df9930166c" providerId="AD" clId="Web-{03895463-34BC-4BEA-A7C4-A0DD70A977DB}" dt="2020-10-22T12:40:38.616" v="1605" actId="20577"/>
        <pc:sldMkLst>
          <pc:docMk/>
          <pc:sldMk cId="3711913934" sldId="303"/>
        </pc:sldMkLst>
        <pc:spChg chg="mod">
          <ac:chgData name="Sharon Brabazon" userId="S::sharon.brabazon@aes.cdetb.ie::1349c98f-8999-4376-91ab-c9df9930166c" providerId="AD" clId="Web-{03895463-34BC-4BEA-A7C4-A0DD70A977DB}" dt="2020-10-22T12:40:38.616" v="1605" actId="20577"/>
          <ac:spMkLst>
            <pc:docMk/>
            <pc:sldMk cId="3711913934" sldId="303"/>
            <ac:spMk id="6" creationId="{00000000-0000-0000-0000-000000000000}"/>
          </ac:spMkLst>
        </pc:spChg>
      </pc:sldChg>
      <pc:sldChg chg="modSp">
        <pc:chgData name="Sharon Brabazon" userId="S::sharon.brabazon@aes.cdetb.ie::1349c98f-8999-4376-91ab-c9df9930166c" providerId="AD" clId="Web-{03895463-34BC-4BEA-A7C4-A0DD70A977DB}" dt="2020-10-22T12:40:46.694" v="1608" actId="20577"/>
        <pc:sldMkLst>
          <pc:docMk/>
          <pc:sldMk cId="4146889036" sldId="304"/>
        </pc:sldMkLst>
        <pc:spChg chg="mod">
          <ac:chgData name="Sharon Brabazon" userId="S::sharon.brabazon@aes.cdetb.ie::1349c98f-8999-4376-91ab-c9df9930166c" providerId="AD" clId="Web-{03895463-34BC-4BEA-A7C4-A0DD70A977DB}" dt="2020-10-22T12:40:46.694" v="1608" actId="20577"/>
          <ac:spMkLst>
            <pc:docMk/>
            <pc:sldMk cId="4146889036" sldId="304"/>
            <ac:spMk id="6" creationId="{00000000-0000-0000-0000-000000000000}"/>
          </ac:spMkLst>
        </pc:spChg>
      </pc:sldChg>
      <pc:sldChg chg="modSp">
        <pc:chgData name="Sharon Brabazon" userId="S::sharon.brabazon@aes.cdetb.ie::1349c98f-8999-4376-91ab-c9df9930166c" providerId="AD" clId="Web-{03895463-34BC-4BEA-A7C4-A0DD70A977DB}" dt="2020-10-22T12:42:04.212" v="1640" actId="20577"/>
        <pc:sldMkLst>
          <pc:docMk/>
          <pc:sldMk cId="0" sldId="306"/>
        </pc:sldMkLst>
        <pc:spChg chg="mod">
          <ac:chgData name="Sharon Brabazon" userId="S::sharon.brabazon@aes.cdetb.ie::1349c98f-8999-4376-91ab-c9df9930166c" providerId="AD" clId="Web-{03895463-34BC-4BEA-A7C4-A0DD70A977DB}" dt="2020-10-22T12:42:04.212" v="1640" actId="20577"/>
          <ac:spMkLst>
            <pc:docMk/>
            <pc:sldMk cId="0" sldId="306"/>
            <ac:spMk id="4" creationId="{00000000-0000-0000-0000-000000000000}"/>
          </ac:spMkLst>
        </pc:spChg>
      </pc:sldChg>
      <pc:sldChg chg="modSp">
        <pc:chgData name="Sharon Brabazon" userId="S::sharon.brabazon@aes.cdetb.ie::1349c98f-8999-4376-91ab-c9df9930166c" providerId="AD" clId="Web-{03895463-34BC-4BEA-A7C4-A0DD70A977DB}" dt="2020-10-22T12:41:56.727" v="1637" actId="20577"/>
        <pc:sldMkLst>
          <pc:docMk/>
          <pc:sldMk cId="0" sldId="307"/>
        </pc:sldMkLst>
        <pc:spChg chg="mod">
          <ac:chgData name="Sharon Brabazon" userId="S::sharon.brabazon@aes.cdetb.ie::1349c98f-8999-4376-91ab-c9df9930166c" providerId="AD" clId="Web-{03895463-34BC-4BEA-A7C4-A0DD70A977DB}" dt="2020-10-22T12:41:56.727" v="1637" actId="20577"/>
          <ac:spMkLst>
            <pc:docMk/>
            <pc:sldMk cId="0" sldId="307"/>
            <ac:spMk id="4" creationId="{00000000-0000-0000-0000-000000000000}"/>
          </ac:spMkLst>
        </pc:spChg>
      </pc:sldChg>
      <pc:sldChg chg="modSp">
        <pc:chgData name="Sharon Brabazon" userId="S::sharon.brabazon@aes.cdetb.ie::1349c98f-8999-4376-91ab-c9df9930166c" providerId="AD" clId="Web-{03895463-34BC-4BEA-A7C4-A0DD70A977DB}" dt="2020-10-22T12:41:48.524" v="1632" actId="20577"/>
        <pc:sldMkLst>
          <pc:docMk/>
          <pc:sldMk cId="0" sldId="308"/>
        </pc:sldMkLst>
        <pc:spChg chg="mod">
          <ac:chgData name="Sharon Brabazon" userId="S::sharon.brabazon@aes.cdetb.ie::1349c98f-8999-4376-91ab-c9df9930166c" providerId="AD" clId="Web-{03895463-34BC-4BEA-A7C4-A0DD70A977DB}" dt="2020-10-22T12:41:48.524" v="1632" actId="20577"/>
          <ac:spMkLst>
            <pc:docMk/>
            <pc:sldMk cId="0" sldId="308"/>
            <ac:spMk id="10" creationId="{539B7DA8-AE53-4ABF-A3A8-CED3E5895D0E}"/>
          </ac:spMkLst>
        </pc:spChg>
      </pc:sldChg>
      <pc:sldChg chg="modSp">
        <pc:chgData name="Sharon Brabazon" userId="S::sharon.brabazon@aes.cdetb.ie::1349c98f-8999-4376-91ab-c9df9930166c" providerId="AD" clId="Web-{03895463-34BC-4BEA-A7C4-A0DD70A977DB}" dt="2020-10-22T12:41:44.930" v="1628" actId="20577"/>
        <pc:sldMkLst>
          <pc:docMk/>
          <pc:sldMk cId="0" sldId="309"/>
        </pc:sldMkLst>
        <pc:spChg chg="mod">
          <ac:chgData name="Sharon Brabazon" userId="S::sharon.brabazon@aes.cdetb.ie::1349c98f-8999-4376-91ab-c9df9930166c" providerId="AD" clId="Web-{03895463-34BC-4BEA-A7C4-A0DD70A977DB}" dt="2020-10-22T12:41:44.930" v="1628" actId="20577"/>
          <ac:spMkLst>
            <pc:docMk/>
            <pc:sldMk cId="0" sldId="309"/>
            <ac:spMk id="20" creationId="{827EBDA6-9B9F-45F4-91E7-E792A98C3AB1}"/>
          </ac:spMkLst>
        </pc:spChg>
      </pc:sldChg>
      <pc:sldChg chg="delSp">
        <pc:chgData name="Sharon Brabazon" userId="S::sharon.brabazon@aes.cdetb.ie::1349c98f-8999-4376-91ab-c9df9930166c" providerId="AD" clId="Web-{03895463-34BC-4BEA-A7C4-A0DD70A977DB}" dt="2020-10-22T12:39:33.943" v="1591"/>
        <pc:sldMkLst>
          <pc:docMk/>
          <pc:sldMk cId="1195406933" sldId="313"/>
        </pc:sldMkLst>
        <pc:spChg chg="del">
          <ac:chgData name="Sharon Brabazon" userId="S::sharon.brabazon@aes.cdetb.ie::1349c98f-8999-4376-91ab-c9df9930166c" providerId="AD" clId="Web-{03895463-34BC-4BEA-A7C4-A0DD70A977DB}" dt="2020-10-22T12:39:33.943" v="1591"/>
          <ac:spMkLst>
            <pc:docMk/>
            <pc:sldMk cId="1195406933" sldId="313"/>
            <ac:spMk id="5" creationId="{81B3DF68-A657-4D3E-9B80-D3E1F55CF44B}"/>
          </ac:spMkLst>
        </pc:spChg>
      </pc:sldChg>
      <pc:sldChg chg="modSp">
        <pc:chgData name="Sharon Brabazon" userId="S::sharon.brabazon@aes.cdetb.ie::1349c98f-8999-4376-91ab-c9df9930166c" providerId="AD" clId="Web-{03895463-34BC-4BEA-A7C4-A0DD70A977DB}" dt="2020-10-22T12:41:17.054" v="1616" actId="20577"/>
        <pc:sldMkLst>
          <pc:docMk/>
          <pc:sldMk cId="3148479919" sldId="320"/>
        </pc:sldMkLst>
        <pc:spChg chg="mod">
          <ac:chgData name="Sharon Brabazon" userId="S::sharon.brabazon@aes.cdetb.ie::1349c98f-8999-4376-91ab-c9df9930166c" providerId="AD" clId="Web-{03895463-34BC-4BEA-A7C4-A0DD70A977DB}" dt="2020-10-22T12:41:17.054" v="1616" actId="20577"/>
          <ac:spMkLst>
            <pc:docMk/>
            <pc:sldMk cId="3148479919" sldId="320"/>
            <ac:spMk id="5" creationId="{6B8CFA41-77BC-4CC1-B0B2-E6AFD0ED049B}"/>
          </ac:spMkLst>
        </pc:spChg>
      </pc:sldChg>
      <pc:sldChg chg="modSp">
        <pc:chgData name="Sharon Brabazon" userId="S::sharon.brabazon@aes.cdetb.ie::1349c98f-8999-4376-91ab-c9df9930166c" providerId="AD" clId="Web-{03895463-34BC-4BEA-A7C4-A0DD70A977DB}" dt="2020-10-22T12:42:26.181" v="1646" actId="20577"/>
        <pc:sldMkLst>
          <pc:docMk/>
          <pc:sldMk cId="179870975" sldId="322"/>
        </pc:sldMkLst>
        <pc:spChg chg="mod">
          <ac:chgData name="Sharon Brabazon" userId="S::sharon.brabazon@aes.cdetb.ie::1349c98f-8999-4376-91ab-c9df9930166c" providerId="AD" clId="Web-{03895463-34BC-4BEA-A7C4-A0DD70A977DB}" dt="2020-10-22T12:42:26.181" v="1646" actId="20577"/>
          <ac:spMkLst>
            <pc:docMk/>
            <pc:sldMk cId="179870975" sldId="322"/>
            <ac:spMk id="4" creationId="{3A29412F-4683-4CB1-8B7E-23ED3F1098C2}"/>
          </ac:spMkLst>
        </pc:spChg>
      </pc:sldChg>
      <pc:sldChg chg="modSp new">
        <pc:chgData name="Sharon Brabazon" userId="S::sharon.brabazon@aes.cdetb.ie::1349c98f-8999-4376-91ab-c9df9930166c" providerId="AD" clId="Web-{03895463-34BC-4BEA-A7C4-A0DD70A977DB}" dt="2020-10-22T12:20:37.621" v="812" actId="20577"/>
        <pc:sldMkLst>
          <pc:docMk/>
          <pc:sldMk cId="4283941623" sldId="323"/>
        </pc:sldMkLst>
        <pc:spChg chg="mod">
          <ac:chgData name="Sharon Brabazon" userId="S::sharon.brabazon@aes.cdetb.ie::1349c98f-8999-4376-91ab-c9df9930166c" providerId="AD" clId="Web-{03895463-34BC-4BEA-A7C4-A0DD70A977DB}" dt="2020-10-22T12:11:57.813" v="69" actId="20577"/>
          <ac:spMkLst>
            <pc:docMk/>
            <pc:sldMk cId="4283941623" sldId="323"/>
            <ac:spMk id="2" creationId="{E1F2D500-12BF-481F-A5CF-A95C002B59BF}"/>
          </ac:spMkLst>
        </pc:spChg>
        <pc:spChg chg="mod">
          <ac:chgData name="Sharon Brabazon" userId="S::sharon.brabazon@aes.cdetb.ie::1349c98f-8999-4376-91ab-c9df9930166c" providerId="AD" clId="Web-{03895463-34BC-4BEA-A7C4-A0DD70A977DB}" dt="2020-10-22T12:16:14.537" v="478" actId="20577"/>
          <ac:spMkLst>
            <pc:docMk/>
            <pc:sldMk cId="4283941623" sldId="323"/>
            <ac:spMk id="3" creationId="{F453EC8A-5AC4-42A1-9C37-3CE036FFC694}"/>
          </ac:spMkLst>
        </pc:spChg>
        <pc:spChg chg="mod">
          <ac:chgData name="Sharon Brabazon" userId="S::sharon.brabazon@aes.cdetb.ie::1349c98f-8999-4376-91ab-c9df9930166c" providerId="AD" clId="Web-{03895463-34BC-4BEA-A7C4-A0DD70A977DB}" dt="2020-10-22T12:20:37.621" v="812" actId="20577"/>
          <ac:spMkLst>
            <pc:docMk/>
            <pc:sldMk cId="4283941623" sldId="323"/>
            <ac:spMk id="4" creationId="{92A1E2F1-F10A-449A-BC5C-EA42F7FC0F29}"/>
          </ac:spMkLst>
        </pc:spChg>
      </pc:sldChg>
      <pc:sldChg chg="modSp new">
        <pc:chgData name="Sharon Brabazon" userId="S::sharon.brabazon@aes.cdetb.ie::1349c98f-8999-4376-91ab-c9df9930166c" providerId="AD" clId="Web-{03895463-34BC-4BEA-A7C4-A0DD70A977DB}" dt="2020-10-22T12:31:44.511" v="1585" actId="20577"/>
        <pc:sldMkLst>
          <pc:docMk/>
          <pc:sldMk cId="1990044691" sldId="324"/>
        </pc:sldMkLst>
        <pc:spChg chg="mod">
          <ac:chgData name="Sharon Brabazon" userId="S::sharon.brabazon@aes.cdetb.ie::1349c98f-8999-4376-91ab-c9df9930166c" providerId="AD" clId="Web-{03895463-34BC-4BEA-A7C4-A0DD70A977DB}" dt="2020-10-22T12:30:09.071" v="1525" actId="14100"/>
          <ac:spMkLst>
            <pc:docMk/>
            <pc:sldMk cId="1990044691" sldId="324"/>
            <ac:spMk id="2" creationId="{B4CF38A9-B5FC-42C8-B4B4-0678240EBD51}"/>
          </ac:spMkLst>
        </pc:spChg>
        <pc:spChg chg="mod">
          <ac:chgData name="Sharon Brabazon" userId="S::sharon.brabazon@aes.cdetb.ie::1349c98f-8999-4376-91ab-c9df9930166c" providerId="AD" clId="Web-{03895463-34BC-4BEA-A7C4-A0DD70A977DB}" dt="2020-10-22T12:30:33.540" v="1528" actId="14100"/>
          <ac:spMkLst>
            <pc:docMk/>
            <pc:sldMk cId="1990044691" sldId="324"/>
            <ac:spMk id="3" creationId="{A6AEB801-CD17-4F16-BB39-FB079FA982FD}"/>
          </ac:spMkLst>
        </pc:spChg>
        <pc:spChg chg="mod">
          <ac:chgData name="Sharon Brabazon" userId="S::sharon.brabazon@aes.cdetb.ie::1349c98f-8999-4376-91ab-c9df9930166c" providerId="AD" clId="Web-{03895463-34BC-4BEA-A7C4-A0DD70A977DB}" dt="2020-10-22T12:31:44.511" v="1585" actId="20577"/>
          <ac:spMkLst>
            <pc:docMk/>
            <pc:sldMk cId="1990044691" sldId="324"/>
            <ac:spMk id="4" creationId="{C3D1B1DC-E9B5-4FD3-9A89-51F0FFE73109}"/>
          </ac:spMkLst>
        </pc:spChg>
      </pc:sldChg>
    </pc:docChg>
  </pc:docChgLst>
  <pc:docChgLst>
    <pc:chgData name="Sharon Brabazon" userId="S::sharon.brabazon@aes.cdetb.ie::1349c98f-8999-4376-91ab-c9df9930166c" providerId="AD" clId="Web-{A4464579-71B2-496E-BFFE-76958B07CCCA}"/>
    <pc:docChg chg="modSld">
      <pc:chgData name="Sharon Brabazon" userId="S::sharon.brabazon@aes.cdetb.ie::1349c98f-8999-4376-91ab-c9df9930166c" providerId="AD" clId="Web-{A4464579-71B2-496E-BFFE-76958B07CCCA}" dt="2020-10-20T20:52:44.308" v="56"/>
      <pc:docMkLst>
        <pc:docMk/>
      </pc:docMkLst>
      <pc:sldChg chg="modSp">
        <pc:chgData name="Sharon Brabazon" userId="S::sharon.brabazon@aes.cdetb.ie::1349c98f-8999-4376-91ab-c9df9930166c" providerId="AD" clId="Web-{A4464579-71B2-496E-BFFE-76958B07CCCA}" dt="2020-10-20T20:49:25.767" v="18" actId="20577"/>
        <pc:sldMkLst>
          <pc:docMk/>
          <pc:sldMk cId="4050160057" sldId="288"/>
        </pc:sldMkLst>
        <pc:spChg chg="mod">
          <ac:chgData name="Sharon Brabazon" userId="S::sharon.brabazon@aes.cdetb.ie::1349c98f-8999-4376-91ab-c9df9930166c" providerId="AD" clId="Web-{A4464579-71B2-496E-BFFE-76958B07CCCA}" dt="2020-10-20T20:49:25.767" v="18" actId="20577"/>
          <ac:spMkLst>
            <pc:docMk/>
            <pc:sldMk cId="4050160057" sldId="288"/>
            <ac:spMk id="8" creationId="{00000000-0000-0000-0000-000000000000}"/>
          </ac:spMkLst>
        </pc:spChg>
      </pc:sldChg>
      <pc:sldChg chg="delSp">
        <pc:chgData name="Sharon Brabazon" userId="S::sharon.brabazon@aes.cdetb.ie::1349c98f-8999-4376-91ab-c9df9930166c" providerId="AD" clId="Web-{A4464579-71B2-496E-BFFE-76958B07CCCA}" dt="2020-10-20T20:52:44.308" v="56"/>
        <pc:sldMkLst>
          <pc:docMk/>
          <pc:sldMk cId="3917884937" sldId="299"/>
        </pc:sldMkLst>
        <pc:spChg chg="del">
          <ac:chgData name="Sharon Brabazon" userId="S::sharon.brabazon@aes.cdetb.ie::1349c98f-8999-4376-91ab-c9df9930166c" providerId="AD" clId="Web-{A4464579-71B2-496E-BFFE-76958B07CCCA}" dt="2020-10-20T20:52:44.308" v="56"/>
          <ac:spMkLst>
            <pc:docMk/>
            <pc:sldMk cId="3917884937" sldId="299"/>
            <ac:spMk id="7" creationId="{00000000-0000-0000-0000-000000000000}"/>
          </ac:spMkLst>
        </pc:spChg>
      </pc:sldChg>
      <pc:sldChg chg="modSp">
        <pc:chgData name="Sharon Brabazon" userId="S::sharon.brabazon@aes.cdetb.ie::1349c98f-8999-4376-91ab-c9df9930166c" providerId="AD" clId="Web-{A4464579-71B2-496E-BFFE-76958B07CCCA}" dt="2020-10-20T20:52:30.464" v="54" actId="20577"/>
        <pc:sldMkLst>
          <pc:docMk/>
          <pc:sldMk cId="395533827" sldId="316"/>
        </pc:sldMkLst>
        <pc:spChg chg="mod">
          <ac:chgData name="Sharon Brabazon" userId="S::sharon.brabazon@aes.cdetb.ie::1349c98f-8999-4376-91ab-c9df9930166c" providerId="AD" clId="Web-{A4464579-71B2-496E-BFFE-76958B07CCCA}" dt="2020-10-20T20:52:30.464" v="54" actId="20577"/>
          <ac:spMkLst>
            <pc:docMk/>
            <pc:sldMk cId="395533827" sldId="316"/>
            <ac:spMk id="8" creationId="{81619CC1-875E-40C0-91A5-4D11FE553727}"/>
          </ac:spMkLst>
        </pc:spChg>
      </pc:sldChg>
    </pc:docChg>
  </pc:docChgLst>
  <pc:docChgLst>
    <pc:chgData name="Sharon Brabazon" userId="S::sharon.brabazon@aes.cdetb.ie::1349c98f-8999-4376-91ab-c9df9930166c" providerId="AD" clId="Web-{64F7EE1B-C2C5-4795-AC95-D16D6E5E876D}"/>
    <pc:docChg chg="addSld modSld">
      <pc:chgData name="Sharon Brabazon" userId="S::sharon.brabazon@aes.cdetb.ie::1349c98f-8999-4376-91ab-c9df9930166c" providerId="AD" clId="Web-{64F7EE1B-C2C5-4795-AC95-D16D6E5E876D}" dt="2020-10-20T13:37:55.989" v="110" actId="20577"/>
      <pc:docMkLst>
        <pc:docMk/>
      </pc:docMkLst>
      <pc:sldChg chg="modSp new">
        <pc:chgData name="Sharon Brabazon" userId="S::sharon.brabazon@aes.cdetb.ie::1349c98f-8999-4376-91ab-c9df9930166c" providerId="AD" clId="Web-{64F7EE1B-C2C5-4795-AC95-D16D6E5E876D}" dt="2020-10-20T13:37:55.973" v="109" actId="20577"/>
        <pc:sldMkLst>
          <pc:docMk/>
          <pc:sldMk cId="4266238325" sldId="317"/>
        </pc:sldMkLst>
        <pc:spChg chg="mod">
          <ac:chgData name="Sharon Brabazon" userId="S::sharon.brabazon@aes.cdetb.ie::1349c98f-8999-4376-91ab-c9df9930166c" providerId="AD" clId="Web-{64F7EE1B-C2C5-4795-AC95-D16D6E5E876D}" dt="2020-10-20T13:35:36.893" v="35" actId="20577"/>
          <ac:spMkLst>
            <pc:docMk/>
            <pc:sldMk cId="4266238325" sldId="317"/>
            <ac:spMk id="2" creationId="{94DFD070-EE76-4668-9F3A-65D82142A73D}"/>
          </ac:spMkLst>
        </pc:spChg>
        <pc:spChg chg="mod">
          <ac:chgData name="Sharon Brabazon" userId="S::sharon.brabazon@aes.cdetb.ie::1349c98f-8999-4376-91ab-c9df9930166c" providerId="AD" clId="Web-{64F7EE1B-C2C5-4795-AC95-D16D6E5E876D}" dt="2020-10-20T13:37:55.973" v="109" actId="20577"/>
          <ac:spMkLst>
            <pc:docMk/>
            <pc:sldMk cId="4266238325" sldId="317"/>
            <ac:spMk id="3" creationId="{F0E00C77-2C18-457B-856E-E18CD486EFAE}"/>
          </ac:spMkLst>
        </pc:spChg>
      </pc:sldChg>
    </pc:docChg>
  </pc:docChgLst>
  <pc:docChgLst>
    <pc:chgData name="Sharon Brabazon" userId="S::sharon.brabazon@aes.cdetb.ie::1349c98f-8999-4376-91ab-c9df9930166c" providerId="AD" clId="Web-{94EB9E3B-5473-4032-B87F-43F01934CD99}"/>
    <pc:docChg chg="addSld delSld modSld">
      <pc:chgData name="Sharon Brabazon" userId="S::sharon.brabazon@aes.cdetb.ie::1349c98f-8999-4376-91ab-c9df9930166c" providerId="AD" clId="Web-{94EB9E3B-5473-4032-B87F-43F01934CD99}" dt="2021-04-21T13:16:14.304" v="198" actId="20577"/>
      <pc:docMkLst>
        <pc:docMk/>
      </pc:docMkLst>
      <pc:sldChg chg="modSp del">
        <pc:chgData name="Sharon Brabazon" userId="S::sharon.brabazon@aes.cdetb.ie::1349c98f-8999-4376-91ab-c9df9930166c" providerId="AD" clId="Web-{94EB9E3B-5473-4032-B87F-43F01934CD99}" dt="2021-04-21T12:14:38.501" v="96"/>
        <pc:sldMkLst>
          <pc:docMk/>
          <pc:sldMk cId="264427135" sldId="286"/>
        </pc:sldMkLst>
        <pc:spChg chg="mod">
          <ac:chgData name="Sharon Brabazon" userId="S::sharon.brabazon@aes.cdetb.ie::1349c98f-8999-4376-91ab-c9df9930166c" providerId="AD" clId="Web-{94EB9E3B-5473-4032-B87F-43F01934CD99}" dt="2021-04-21T12:10:13.074" v="71" actId="14100"/>
          <ac:spMkLst>
            <pc:docMk/>
            <pc:sldMk cId="264427135" sldId="286"/>
            <ac:spMk id="9" creationId="{00000000-0000-0000-0000-000000000000}"/>
          </ac:spMkLst>
        </pc:spChg>
      </pc:sldChg>
      <pc:sldChg chg="del">
        <pc:chgData name="Sharon Brabazon" userId="S::sharon.brabazon@aes.cdetb.ie::1349c98f-8999-4376-91ab-c9df9930166c" providerId="AD" clId="Web-{94EB9E3B-5473-4032-B87F-43F01934CD99}" dt="2021-04-21T12:09:55.604" v="69"/>
        <pc:sldMkLst>
          <pc:docMk/>
          <pc:sldMk cId="1470516809" sldId="314"/>
        </pc:sldMkLst>
      </pc:sldChg>
      <pc:sldChg chg="del">
        <pc:chgData name="Sharon Brabazon" userId="S::sharon.brabazon@aes.cdetb.ie::1349c98f-8999-4376-91ab-c9df9930166c" providerId="AD" clId="Web-{94EB9E3B-5473-4032-B87F-43F01934CD99}" dt="2021-04-21T12:22:21.051" v="138"/>
        <pc:sldMkLst>
          <pc:docMk/>
          <pc:sldMk cId="3689653572" sldId="315"/>
        </pc:sldMkLst>
      </pc:sldChg>
      <pc:sldChg chg="del">
        <pc:chgData name="Sharon Brabazon" userId="S::sharon.brabazon@aes.cdetb.ie::1349c98f-8999-4376-91ab-c9df9930166c" providerId="AD" clId="Web-{94EB9E3B-5473-4032-B87F-43F01934CD99}" dt="2021-04-21T13:01:07.428" v="191"/>
        <pc:sldMkLst>
          <pc:docMk/>
          <pc:sldMk cId="395533827" sldId="316"/>
        </pc:sldMkLst>
      </pc:sldChg>
      <pc:sldChg chg="modSp">
        <pc:chgData name="Sharon Brabazon" userId="S::sharon.brabazon@aes.cdetb.ie::1349c98f-8999-4376-91ab-c9df9930166c" providerId="AD" clId="Web-{94EB9E3B-5473-4032-B87F-43F01934CD99}" dt="2021-04-21T13:16:14.304" v="198" actId="20577"/>
        <pc:sldMkLst>
          <pc:docMk/>
          <pc:sldMk cId="4167443020" sldId="323"/>
        </pc:sldMkLst>
        <pc:spChg chg="mod">
          <ac:chgData name="Sharon Brabazon" userId="S::sharon.brabazon@aes.cdetb.ie::1349c98f-8999-4376-91ab-c9df9930166c" providerId="AD" clId="Web-{94EB9E3B-5473-4032-B87F-43F01934CD99}" dt="2021-04-21T13:16:14.304" v="198" actId="20577"/>
          <ac:spMkLst>
            <pc:docMk/>
            <pc:sldMk cId="4167443020" sldId="323"/>
            <ac:spMk id="5" creationId="{27487993-4217-4346-9EB9-10F0B3627259}"/>
          </ac:spMkLst>
        </pc:spChg>
      </pc:sldChg>
      <pc:sldChg chg="modSp">
        <pc:chgData name="Sharon Brabazon" userId="S::sharon.brabazon@aes.cdetb.ie::1349c98f-8999-4376-91ab-c9df9930166c" providerId="AD" clId="Web-{94EB9E3B-5473-4032-B87F-43F01934CD99}" dt="2021-04-21T12:05:35.694" v="42" actId="20577"/>
        <pc:sldMkLst>
          <pc:docMk/>
          <pc:sldMk cId="4014823959" sldId="325"/>
        </pc:sldMkLst>
        <pc:spChg chg="mod">
          <ac:chgData name="Sharon Brabazon" userId="S::sharon.brabazon@aes.cdetb.ie::1349c98f-8999-4376-91ab-c9df9930166c" providerId="AD" clId="Web-{94EB9E3B-5473-4032-B87F-43F01934CD99}" dt="2021-04-21T12:03:19.887" v="1" actId="20577"/>
          <ac:spMkLst>
            <pc:docMk/>
            <pc:sldMk cId="4014823959" sldId="325"/>
            <ac:spMk id="2" creationId="{9B59942F-F4CF-4C65-A052-89157E36724F}"/>
          </ac:spMkLst>
        </pc:spChg>
        <pc:spChg chg="mod">
          <ac:chgData name="Sharon Brabazon" userId="S::sharon.brabazon@aes.cdetb.ie::1349c98f-8999-4376-91ab-c9df9930166c" providerId="AD" clId="Web-{94EB9E3B-5473-4032-B87F-43F01934CD99}" dt="2021-04-21T12:05:35.694" v="42" actId="20577"/>
          <ac:spMkLst>
            <pc:docMk/>
            <pc:sldMk cId="4014823959" sldId="325"/>
            <ac:spMk id="3" creationId="{9C3A6EAA-F432-4817-98F6-3B345127AE9A}"/>
          </ac:spMkLst>
        </pc:spChg>
      </pc:sldChg>
      <pc:sldChg chg="modSp add replId">
        <pc:chgData name="Sharon Brabazon" userId="S::sharon.brabazon@aes.cdetb.ie::1349c98f-8999-4376-91ab-c9df9930166c" providerId="AD" clId="Web-{94EB9E3B-5473-4032-B87F-43F01934CD99}" dt="2021-04-21T12:21:48.143" v="137" actId="20577"/>
        <pc:sldMkLst>
          <pc:docMk/>
          <pc:sldMk cId="3812970716" sldId="326"/>
        </pc:sldMkLst>
        <pc:spChg chg="mod">
          <ac:chgData name="Sharon Brabazon" userId="S::sharon.brabazon@aes.cdetb.ie::1349c98f-8999-4376-91ab-c9df9930166c" providerId="AD" clId="Web-{94EB9E3B-5473-4032-B87F-43F01934CD99}" dt="2021-04-21T12:08:16.175" v="53" actId="20577"/>
          <ac:spMkLst>
            <pc:docMk/>
            <pc:sldMk cId="3812970716" sldId="326"/>
            <ac:spMk id="2" creationId="{9B59942F-F4CF-4C65-A052-89157E36724F}"/>
          </ac:spMkLst>
        </pc:spChg>
        <pc:spChg chg="mod">
          <ac:chgData name="Sharon Brabazon" userId="S::sharon.brabazon@aes.cdetb.ie::1349c98f-8999-4376-91ab-c9df9930166c" providerId="AD" clId="Web-{94EB9E3B-5473-4032-B87F-43F01934CD99}" dt="2021-04-21T12:21:48.143" v="137" actId="20577"/>
          <ac:spMkLst>
            <pc:docMk/>
            <pc:sldMk cId="3812970716" sldId="326"/>
            <ac:spMk id="3" creationId="{9C3A6EAA-F432-4817-98F6-3B345127AE9A}"/>
          </ac:spMkLst>
        </pc:spChg>
      </pc:sldChg>
      <pc:sldChg chg="modSp add replId">
        <pc:chgData name="Sharon Brabazon" userId="S::sharon.brabazon@aes.cdetb.ie::1349c98f-8999-4376-91ab-c9df9930166c" providerId="AD" clId="Web-{94EB9E3B-5473-4032-B87F-43F01934CD99}" dt="2021-04-21T12:17:35.514" v="109" actId="14100"/>
        <pc:sldMkLst>
          <pc:docMk/>
          <pc:sldMk cId="2445314581" sldId="327"/>
        </pc:sldMkLst>
        <pc:spChg chg="mod">
          <ac:chgData name="Sharon Brabazon" userId="S::sharon.brabazon@aes.cdetb.ie::1349c98f-8999-4376-91ab-c9df9930166c" providerId="AD" clId="Web-{94EB9E3B-5473-4032-B87F-43F01934CD99}" dt="2021-04-21T12:17:35.514" v="109" actId="14100"/>
          <ac:spMkLst>
            <pc:docMk/>
            <pc:sldMk cId="2445314581" sldId="327"/>
            <ac:spMk id="2" creationId="{9B59942F-F4CF-4C65-A052-89157E36724F}"/>
          </ac:spMkLst>
        </pc:spChg>
        <pc:spChg chg="mod">
          <ac:chgData name="Sharon Brabazon" userId="S::sharon.brabazon@aes.cdetb.ie::1349c98f-8999-4376-91ab-c9df9930166c" providerId="AD" clId="Web-{94EB9E3B-5473-4032-B87F-43F01934CD99}" dt="2021-04-21T12:14:18.155" v="93" actId="1076"/>
          <ac:spMkLst>
            <pc:docMk/>
            <pc:sldMk cId="2445314581" sldId="327"/>
            <ac:spMk id="3" creationId="{9C3A6EAA-F432-4817-98F6-3B345127AE9A}"/>
          </ac:spMkLst>
        </pc:spChg>
      </pc:sldChg>
      <pc:sldChg chg="addSp modSp add replId">
        <pc:chgData name="Sharon Brabazon" userId="S::sharon.brabazon@aes.cdetb.ie::1349c98f-8999-4376-91ab-c9df9930166c" providerId="AD" clId="Web-{94EB9E3B-5473-4032-B87F-43F01934CD99}" dt="2021-04-21T12:21:15.062" v="136" actId="20577"/>
        <pc:sldMkLst>
          <pc:docMk/>
          <pc:sldMk cId="1318169354" sldId="328"/>
        </pc:sldMkLst>
        <pc:spChg chg="mod">
          <ac:chgData name="Sharon Brabazon" userId="S::sharon.brabazon@aes.cdetb.ie::1349c98f-8999-4376-91ab-c9df9930166c" providerId="AD" clId="Web-{94EB9E3B-5473-4032-B87F-43F01934CD99}" dt="2021-04-21T12:15:17.082" v="99" actId="20577"/>
          <ac:spMkLst>
            <pc:docMk/>
            <pc:sldMk cId="1318169354" sldId="328"/>
            <ac:spMk id="2" creationId="{9B59942F-F4CF-4C65-A052-89157E36724F}"/>
          </ac:spMkLst>
        </pc:spChg>
        <pc:spChg chg="mod">
          <ac:chgData name="Sharon Brabazon" userId="S::sharon.brabazon@aes.cdetb.ie::1349c98f-8999-4376-91ab-c9df9930166c" providerId="AD" clId="Web-{94EB9E3B-5473-4032-B87F-43F01934CD99}" dt="2021-04-21T12:15:22.098" v="101" actId="20577"/>
          <ac:spMkLst>
            <pc:docMk/>
            <pc:sldMk cId="1318169354" sldId="328"/>
            <ac:spMk id="3" creationId="{9C3A6EAA-F432-4817-98F6-3B345127AE9A}"/>
          </ac:spMkLst>
        </pc:spChg>
        <pc:spChg chg="add mod">
          <ac:chgData name="Sharon Brabazon" userId="S::sharon.brabazon@aes.cdetb.ie::1349c98f-8999-4376-91ab-c9df9930166c" providerId="AD" clId="Web-{94EB9E3B-5473-4032-B87F-43F01934CD99}" dt="2021-04-21T12:19:11.131" v="119" actId="14100"/>
          <ac:spMkLst>
            <pc:docMk/>
            <pc:sldMk cId="1318169354" sldId="328"/>
            <ac:spMk id="5" creationId="{E74CEAE7-5C5A-403C-A9C4-00A70B2254A6}"/>
          </ac:spMkLst>
        </pc:spChg>
        <pc:spChg chg="add mod">
          <ac:chgData name="Sharon Brabazon" userId="S::sharon.brabazon@aes.cdetb.ie::1349c98f-8999-4376-91ab-c9df9930166c" providerId="AD" clId="Web-{94EB9E3B-5473-4032-B87F-43F01934CD99}" dt="2021-04-21T12:21:15.062" v="136" actId="20577"/>
          <ac:spMkLst>
            <pc:docMk/>
            <pc:sldMk cId="1318169354" sldId="328"/>
            <ac:spMk id="9" creationId="{C06F486C-2DDA-4C45-AD35-0234A5DE71C9}"/>
          </ac:spMkLst>
        </pc:spChg>
        <pc:picChg chg="add mod">
          <ac:chgData name="Sharon Brabazon" userId="S::sharon.brabazon@aes.cdetb.ie::1349c98f-8999-4376-91ab-c9df9930166c" providerId="AD" clId="Web-{94EB9E3B-5473-4032-B87F-43F01934CD99}" dt="2021-04-21T12:19:29.382" v="121" actId="1076"/>
          <ac:picMkLst>
            <pc:docMk/>
            <pc:sldMk cId="1318169354" sldId="328"/>
            <ac:picMk id="8" creationId="{CC4BDA2B-77EB-47FC-933C-D464613FA246}"/>
          </ac:picMkLst>
        </pc:picChg>
      </pc:sldChg>
      <pc:sldChg chg="add del replId">
        <pc:chgData name="Sharon Brabazon" userId="S::sharon.brabazon@aes.cdetb.ie::1349c98f-8999-4376-91ab-c9df9930166c" providerId="AD" clId="Web-{94EB9E3B-5473-4032-B87F-43F01934CD99}" dt="2021-04-21T12:16:08.883" v="104"/>
        <pc:sldMkLst>
          <pc:docMk/>
          <pc:sldMk cId="1279053568" sldId="329"/>
        </pc:sldMkLst>
      </pc:sldChg>
      <pc:sldChg chg="addSp delSp modSp add mod replId modClrScheme chgLayout">
        <pc:chgData name="Sharon Brabazon" userId="S::sharon.brabazon@aes.cdetb.ie::1349c98f-8999-4376-91ab-c9df9930166c" providerId="AD" clId="Web-{94EB9E3B-5473-4032-B87F-43F01934CD99}" dt="2021-04-21T13:00:46.771" v="190" actId="20577"/>
        <pc:sldMkLst>
          <pc:docMk/>
          <pc:sldMk cId="2867353324" sldId="330"/>
        </pc:sldMkLst>
        <pc:spChg chg="mod ord">
          <ac:chgData name="Sharon Brabazon" userId="S::sharon.brabazon@aes.cdetb.ie::1349c98f-8999-4376-91ab-c9df9930166c" providerId="AD" clId="Web-{94EB9E3B-5473-4032-B87F-43F01934CD99}" dt="2021-04-21T12:24:08.310" v="148"/>
          <ac:spMkLst>
            <pc:docMk/>
            <pc:sldMk cId="2867353324" sldId="330"/>
            <ac:spMk id="2" creationId="{9B59942F-F4CF-4C65-A052-89157E36724F}"/>
          </ac:spMkLst>
        </pc:spChg>
        <pc:spChg chg="mod ord">
          <ac:chgData name="Sharon Brabazon" userId="S::sharon.brabazon@aes.cdetb.ie::1349c98f-8999-4376-91ab-c9df9930166c" providerId="AD" clId="Web-{94EB9E3B-5473-4032-B87F-43F01934CD99}" dt="2021-04-21T12:24:08.310" v="148"/>
          <ac:spMkLst>
            <pc:docMk/>
            <pc:sldMk cId="2867353324" sldId="330"/>
            <ac:spMk id="3" creationId="{9C3A6EAA-F432-4817-98F6-3B345127AE9A}"/>
          </ac:spMkLst>
        </pc:spChg>
        <pc:spChg chg="mod ord">
          <ac:chgData name="Sharon Brabazon" userId="S::sharon.brabazon@aes.cdetb.ie::1349c98f-8999-4376-91ab-c9df9930166c" providerId="AD" clId="Web-{94EB9E3B-5473-4032-B87F-43F01934CD99}" dt="2021-04-21T12:24:08.310" v="148"/>
          <ac:spMkLst>
            <pc:docMk/>
            <pc:sldMk cId="2867353324" sldId="330"/>
            <ac:spMk id="4" creationId="{FB6DB254-E86D-438C-A8C5-B9C19FEA7169}"/>
          </ac:spMkLst>
        </pc:spChg>
        <pc:spChg chg="add mod">
          <ac:chgData name="Sharon Brabazon" userId="S::sharon.brabazon@aes.cdetb.ie::1349c98f-8999-4376-91ab-c9df9930166c" providerId="AD" clId="Web-{94EB9E3B-5473-4032-B87F-43F01934CD99}" dt="2021-04-21T12:23:46.183" v="147" actId="14100"/>
          <ac:spMkLst>
            <pc:docMk/>
            <pc:sldMk cId="2867353324" sldId="330"/>
            <ac:spMk id="5" creationId="{617E337E-18AB-43FB-8551-1D0FA03E3521}"/>
          </ac:spMkLst>
        </pc:spChg>
        <pc:spChg chg="add mod ord">
          <ac:chgData name="Sharon Brabazon" userId="S::sharon.brabazon@aes.cdetb.ie::1349c98f-8999-4376-91ab-c9df9930166c" providerId="AD" clId="Web-{94EB9E3B-5473-4032-B87F-43F01934CD99}" dt="2021-04-21T13:00:46.771" v="190" actId="20577"/>
          <ac:spMkLst>
            <pc:docMk/>
            <pc:sldMk cId="2867353324" sldId="330"/>
            <ac:spMk id="7" creationId="{ED1DF37C-EE3B-477F-90F4-38D1D55AE8A7}"/>
          </ac:spMkLst>
        </pc:spChg>
        <pc:spChg chg="add mod">
          <ac:chgData name="Sharon Brabazon" userId="S::sharon.brabazon@aes.cdetb.ie::1349c98f-8999-4376-91ab-c9df9930166c" providerId="AD" clId="Web-{94EB9E3B-5473-4032-B87F-43F01934CD99}" dt="2021-04-21T12:58:34.673" v="175" actId="14100"/>
          <ac:spMkLst>
            <pc:docMk/>
            <pc:sldMk cId="2867353324" sldId="330"/>
            <ac:spMk id="9" creationId="{489381DA-8156-4B8A-B0FA-F947D64CA6F6}"/>
          </ac:spMkLst>
        </pc:spChg>
        <pc:spChg chg="add del mod">
          <ac:chgData name="Sharon Brabazon" userId="S::sharon.brabazon@aes.cdetb.ie::1349c98f-8999-4376-91ab-c9df9930166c" providerId="AD" clId="Web-{94EB9E3B-5473-4032-B87F-43F01934CD99}" dt="2021-04-21T12:57:33.265" v="167"/>
          <ac:spMkLst>
            <pc:docMk/>
            <pc:sldMk cId="2867353324" sldId="330"/>
            <ac:spMk id="11" creationId="{BBCC1767-7F93-4A1C-8562-8AE11F12CA9F}"/>
          </ac:spMkLst>
        </pc:spChg>
        <pc:picChg chg="add mod">
          <ac:chgData name="Sharon Brabazon" userId="S::sharon.brabazon@aes.cdetb.ie::1349c98f-8999-4376-91ab-c9df9930166c" providerId="AD" clId="Web-{94EB9E3B-5473-4032-B87F-43F01934CD99}" dt="2021-04-21T13:00:31.052" v="187" actId="1076"/>
          <ac:picMkLst>
            <pc:docMk/>
            <pc:sldMk cId="2867353324" sldId="330"/>
            <ac:picMk id="8" creationId="{EAF33494-06A3-43AD-8B6B-338AFB9B4421}"/>
          </ac:picMkLst>
        </pc:picChg>
        <pc:picChg chg="add del mod">
          <ac:chgData name="Sharon Brabazon" userId="S::sharon.brabazon@aes.cdetb.ie::1349c98f-8999-4376-91ab-c9df9930166c" providerId="AD" clId="Web-{94EB9E3B-5473-4032-B87F-43F01934CD99}" dt="2021-04-21T12:57:33.265" v="168"/>
          <ac:picMkLst>
            <pc:docMk/>
            <pc:sldMk cId="2867353324" sldId="330"/>
            <ac:picMk id="10" creationId="{4E773BFC-4AAA-4218-A7B3-50F98858BA8F}"/>
          </ac:picMkLst>
        </pc:picChg>
      </pc:sldChg>
      <pc:sldChg chg="addSp delSp modSp add replId">
        <pc:chgData name="Sharon Brabazon" userId="S::sharon.brabazon@aes.cdetb.ie::1349c98f-8999-4376-91ab-c9df9930166c" providerId="AD" clId="Web-{94EB9E3B-5473-4032-B87F-43F01934CD99}" dt="2021-04-21T13:14:19.612" v="197" actId="20577"/>
        <pc:sldMkLst>
          <pc:docMk/>
          <pc:sldMk cId="1158887001" sldId="331"/>
        </pc:sldMkLst>
        <pc:spChg chg="mod">
          <ac:chgData name="Sharon Brabazon" userId="S::sharon.brabazon@aes.cdetb.ie::1349c98f-8999-4376-91ab-c9df9930166c" providerId="AD" clId="Web-{94EB9E3B-5473-4032-B87F-43F01934CD99}" dt="2021-04-21T13:14:19.612" v="197" actId="20577"/>
          <ac:spMkLst>
            <pc:docMk/>
            <pc:sldMk cId="1158887001" sldId="331"/>
            <ac:spMk id="5" creationId="{617E337E-18AB-43FB-8551-1D0FA03E3521}"/>
          </ac:spMkLst>
        </pc:spChg>
        <pc:spChg chg="del mod">
          <ac:chgData name="Sharon Brabazon" userId="S::sharon.brabazon@aes.cdetb.ie::1349c98f-8999-4376-91ab-c9df9930166c" providerId="AD" clId="Web-{94EB9E3B-5473-4032-B87F-43F01934CD99}" dt="2021-04-21T13:01:57.243" v="196"/>
          <ac:spMkLst>
            <pc:docMk/>
            <pc:sldMk cId="1158887001" sldId="331"/>
            <ac:spMk id="7" creationId="{ED1DF37C-EE3B-477F-90F4-38D1D55AE8A7}"/>
          </ac:spMkLst>
        </pc:spChg>
        <pc:spChg chg="add mod">
          <ac:chgData name="Sharon Brabazon" userId="S::sharon.brabazon@aes.cdetb.ie::1349c98f-8999-4376-91ab-c9df9930166c" providerId="AD" clId="Web-{94EB9E3B-5473-4032-B87F-43F01934CD99}" dt="2021-04-21T13:01:57.243" v="196"/>
          <ac:spMkLst>
            <pc:docMk/>
            <pc:sldMk cId="1158887001" sldId="331"/>
            <ac:spMk id="11" creationId="{5EA0C41F-4507-4A28-BBE5-17A8CCB87A9E}"/>
          </ac:spMkLst>
        </pc:spChg>
        <pc:picChg chg="del">
          <ac:chgData name="Sharon Brabazon" userId="S::sharon.brabazon@aes.cdetb.ie::1349c98f-8999-4376-91ab-c9df9930166c" providerId="AD" clId="Web-{94EB9E3B-5473-4032-B87F-43F01934CD99}" dt="2021-04-21T13:01:50.008" v="193"/>
          <ac:picMkLst>
            <pc:docMk/>
            <pc:sldMk cId="1158887001" sldId="331"/>
            <ac:picMk id="8" creationId="{EAF33494-06A3-43AD-8B6B-338AFB9B4421}"/>
          </ac:picMkLst>
        </pc:picChg>
      </pc:sldChg>
    </pc:docChg>
  </pc:docChgLst>
  <pc:docChgLst>
    <pc:chgData name="Fionnuala Carter" userId="S::fionnuala.carter@aes.cdetb.ie::30def306-6b11-4aa5-b737-4ad9dca78ec3" providerId="AD" clId="Web-{D12FF83B-ABD9-F248-340B-66BB17518B6E}"/>
    <pc:docChg chg="addSld delSld modSld sldOrd">
      <pc:chgData name="Fionnuala Carter" userId="S::fionnuala.carter@aes.cdetb.ie::30def306-6b11-4aa5-b737-4ad9dca78ec3" providerId="AD" clId="Web-{D12FF83B-ABD9-F248-340B-66BB17518B6E}" dt="2021-05-26T09:06:10.956" v="430" actId="20577"/>
      <pc:docMkLst>
        <pc:docMk/>
      </pc:docMkLst>
      <pc:sldChg chg="modNotes">
        <pc:chgData name="Fionnuala Carter" userId="S::fionnuala.carter@aes.cdetb.ie::30def306-6b11-4aa5-b737-4ad9dca78ec3" providerId="AD" clId="Web-{D12FF83B-ABD9-F248-340B-66BB17518B6E}" dt="2021-05-26T08:23:35.437" v="72"/>
        <pc:sldMkLst>
          <pc:docMk/>
          <pc:sldMk cId="1787709285" sldId="333"/>
        </pc:sldMkLst>
      </pc:sldChg>
      <pc:sldChg chg="modNotes">
        <pc:chgData name="Fionnuala Carter" userId="S::fionnuala.carter@aes.cdetb.ie::30def306-6b11-4aa5-b737-4ad9dca78ec3" providerId="AD" clId="Web-{D12FF83B-ABD9-F248-340B-66BB17518B6E}" dt="2021-05-26T08:45:24.932" v="321"/>
        <pc:sldMkLst>
          <pc:docMk/>
          <pc:sldMk cId="236876018" sldId="334"/>
        </pc:sldMkLst>
      </pc:sldChg>
      <pc:sldChg chg="modNotes">
        <pc:chgData name="Fionnuala Carter" userId="S::fionnuala.carter@aes.cdetb.ie::30def306-6b11-4aa5-b737-4ad9dca78ec3" providerId="AD" clId="Web-{D12FF83B-ABD9-F248-340B-66BB17518B6E}" dt="2021-05-26T08:44:38.509" v="319"/>
        <pc:sldMkLst>
          <pc:docMk/>
          <pc:sldMk cId="1187994311" sldId="335"/>
        </pc:sldMkLst>
      </pc:sldChg>
      <pc:sldChg chg="ord">
        <pc:chgData name="Fionnuala Carter" userId="S::fionnuala.carter@aes.cdetb.ie::30def306-6b11-4aa5-b737-4ad9dca78ec3" providerId="AD" clId="Web-{D12FF83B-ABD9-F248-340B-66BB17518B6E}" dt="2021-05-26T08:24:38.220" v="77"/>
        <pc:sldMkLst>
          <pc:docMk/>
          <pc:sldMk cId="1854481547" sldId="336"/>
        </pc:sldMkLst>
      </pc:sldChg>
      <pc:sldChg chg="modSp">
        <pc:chgData name="Fionnuala Carter" userId="S::fionnuala.carter@aes.cdetb.ie::30def306-6b11-4aa5-b737-4ad9dca78ec3" providerId="AD" clId="Web-{D12FF83B-ABD9-F248-340B-66BB17518B6E}" dt="2021-05-26T08:25:56.753" v="81" actId="20577"/>
        <pc:sldMkLst>
          <pc:docMk/>
          <pc:sldMk cId="2172951324" sldId="340"/>
        </pc:sldMkLst>
        <pc:spChg chg="mod">
          <ac:chgData name="Fionnuala Carter" userId="S::fionnuala.carter@aes.cdetb.ie::30def306-6b11-4aa5-b737-4ad9dca78ec3" providerId="AD" clId="Web-{D12FF83B-ABD9-F248-340B-66BB17518B6E}" dt="2021-05-26T08:25:56.753" v="81" actId="20577"/>
          <ac:spMkLst>
            <pc:docMk/>
            <pc:sldMk cId="2172951324" sldId="340"/>
            <ac:spMk id="11" creationId="{39629E8B-8719-4942-8C6F-FF988A90D91C}"/>
          </ac:spMkLst>
        </pc:spChg>
      </pc:sldChg>
      <pc:sldChg chg="modSp modNotes">
        <pc:chgData name="Fionnuala Carter" userId="S::fionnuala.carter@aes.cdetb.ie::30def306-6b11-4aa5-b737-4ad9dca78ec3" providerId="AD" clId="Web-{D12FF83B-ABD9-F248-340B-66BB17518B6E}" dt="2021-05-26T08:36:41.796" v="308" actId="1076"/>
        <pc:sldMkLst>
          <pc:docMk/>
          <pc:sldMk cId="3149150042" sldId="348"/>
        </pc:sldMkLst>
        <pc:spChg chg="mod">
          <ac:chgData name="Fionnuala Carter" userId="S::fionnuala.carter@aes.cdetb.ie::30def306-6b11-4aa5-b737-4ad9dca78ec3" providerId="AD" clId="Web-{D12FF83B-ABD9-F248-340B-66BB17518B6E}" dt="2021-05-26T08:33:37.418" v="181" actId="20577"/>
          <ac:spMkLst>
            <pc:docMk/>
            <pc:sldMk cId="3149150042" sldId="348"/>
            <ac:spMk id="34" creationId="{3630F212-1E88-474B-841A-1B59CB065874}"/>
          </ac:spMkLst>
        </pc:spChg>
        <pc:graphicFrameChg chg="mod modGraphic">
          <ac:chgData name="Fionnuala Carter" userId="S::fionnuala.carter@aes.cdetb.ie::30def306-6b11-4aa5-b737-4ad9dca78ec3" providerId="AD" clId="Web-{D12FF83B-ABD9-F248-340B-66BB17518B6E}" dt="2021-05-26T08:36:41.796" v="308" actId="1076"/>
          <ac:graphicFrameMkLst>
            <pc:docMk/>
            <pc:sldMk cId="3149150042" sldId="348"/>
            <ac:graphicFrameMk id="8" creationId="{014B7450-C17E-488A-A087-AA03639F54C1}"/>
          </ac:graphicFrameMkLst>
        </pc:graphicFrameChg>
      </pc:sldChg>
      <pc:sldChg chg="addSp modSp ord">
        <pc:chgData name="Fionnuala Carter" userId="S::fionnuala.carter@aes.cdetb.ie::30def306-6b11-4aa5-b737-4ad9dca78ec3" providerId="AD" clId="Web-{D12FF83B-ABD9-F248-340B-66BB17518B6E}" dt="2021-05-26T08:58:38.916" v="421" actId="1076"/>
        <pc:sldMkLst>
          <pc:docMk/>
          <pc:sldMk cId="4205807454" sldId="351"/>
        </pc:sldMkLst>
        <pc:spChg chg="add mod">
          <ac:chgData name="Fionnuala Carter" userId="S::fionnuala.carter@aes.cdetb.ie::30def306-6b11-4aa5-b737-4ad9dca78ec3" providerId="AD" clId="Web-{D12FF83B-ABD9-F248-340B-66BB17518B6E}" dt="2021-05-26T08:58:35.541" v="420" actId="1076"/>
          <ac:spMkLst>
            <pc:docMk/>
            <pc:sldMk cId="4205807454" sldId="351"/>
            <ac:spMk id="4" creationId="{67FEA1B3-4551-4871-B971-F02BC63512F7}"/>
          </ac:spMkLst>
        </pc:spChg>
        <pc:spChg chg="add mod">
          <ac:chgData name="Fionnuala Carter" userId="S::fionnuala.carter@aes.cdetb.ie::30def306-6b11-4aa5-b737-4ad9dca78ec3" providerId="AD" clId="Web-{D12FF83B-ABD9-F248-340B-66BB17518B6E}" dt="2021-05-26T08:58:38.916" v="421" actId="1076"/>
          <ac:spMkLst>
            <pc:docMk/>
            <pc:sldMk cId="4205807454" sldId="351"/>
            <ac:spMk id="7" creationId="{EA12F6B6-8F41-4CA1-9DB0-C41774B16225}"/>
          </ac:spMkLst>
        </pc:spChg>
        <pc:picChg chg="add mod">
          <ac:chgData name="Fionnuala Carter" userId="S::fionnuala.carter@aes.cdetb.ie::30def306-6b11-4aa5-b737-4ad9dca78ec3" providerId="AD" clId="Web-{D12FF83B-ABD9-F248-340B-66BB17518B6E}" dt="2021-05-26T08:58:01.212" v="413" actId="1076"/>
          <ac:picMkLst>
            <pc:docMk/>
            <pc:sldMk cId="4205807454" sldId="351"/>
            <ac:picMk id="13" creationId="{AACA7295-3D63-47A2-94FB-D750FA00D30A}"/>
          </ac:picMkLst>
        </pc:picChg>
      </pc:sldChg>
      <pc:sldChg chg="modSp modNotes">
        <pc:chgData name="Fionnuala Carter" userId="S::fionnuala.carter@aes.cdetb.ie::30def306-6b11-4aa5-b737-4ad9dca78ec3" providerId="AD" clId="Web-{D12FF83B-ABD9-F248-340B-66BB17518B6E}" dt="2021-05-26T08:41:07.161" v="312"/>
        <pc:sldMkLst>
          <pc:docMk/>
          <pc:sldMk cId="2466022726" sldId="352"/>
        </pc:sldMkLst>
        <pc:spChg chg="mod">
          <ac:chgData name="Fionnuala Carter" userId="S::fionnuala.carter@aes.cdetb.ie::30def306-6b11-4aa5-b737-4ad9dca78ec3" providerId="AD" clId="Web-{D12FF83B-ABD9-F248-340B-66BB17518B6E}" dt="2021-05-26T08:41:00.551" v="311" actId="20577"/>
          <ac:spMkLst>
            <pc:docMk/>
            <pc:sldMk cId="2466022726" sldId="352"/>
            <ac:spMk id="3" creationId="{F84BF3B0-9434-48E4-8D5D-52731D37515D}"/>
          </ac:spMkLst>
        </pc:spChg>
      </pc:sldChg>
      <pc:sldChg chg="modSp modNotes">
        <pc:chgData name="Fionnuala Carter" userId="S::fionnuala.carter@aes.cdetb.ie::30def306-6b11-4aa5-b737-4ad9dca78ec3" providerId="AD" clId="Web-{D12FF83B-ABD9-F248-340B-66BB17518B6E}" dt="2021-05-26T08:22:05.482" v="59"/>
        <pc:sldMkLst>
          <pc:docMk/>
          <pc:sldMk cId="459301491" sldId="361"/>
        </pc:sldMkLst>
        <pc:spChg chg="mod">
          <ac:chgData name="Fionnuala Carter" userId="S::fionnuala.carter@aes.cdetb.ie::30def306-6b11-4aa5-b737-4ad9dca78ec3" providerId="AD" clId="Web-{D12FF83B-ABD9-F248-340B-66BB17518B6E}" dt="2021-05-26T08:21:29.638" v="4" actId="20577"/>
          <ac:spMkLst>
            <pc:docMk/>
            <pc:sldMk cId="459301491" sldId="361"/>
            <ac:spMk id="27" creationId="{D65318D6-506F-4B01-8E12-ACC09A8BA4D3}"/>
          </ac:spMkLst>
        </pc:spChg>
      </pc:sldChg>
      <pc:sldChg chg="modNotes">
        <pc:chgData name="Fionnuala Carter" userId="S::fionnuala.carter@aes.cdetb.ie::30def306-6b11-4aa5-b737-4ad9dca78ec3" providerId="AD" clId="Web-{D12FF83B-ABD9-F248-340B-66BB17518B6E}" dt="2021-05-26T08:44:25.634" v="317"/>
        <pc:sldMkLst>
          <pc:docMk/>
          <pc:sldMk cId="2490151536" sldId="363"/>
        </pc:sldMkLst>
      </pc:sldChg>
      <pc:sldChg chg="addSp modSp add del replId">
        <pc:chgData name="Fionnuala Carter" userId="S::fionnuala.carter@aes.cdetb.ie::30def306-6b11-4aa5-b737-4ad9dca78ec3" providerId="AD" clId="Web-{D12FF83B-ABD9-F248-340B-66BB17518B6E}" dt="2021-05-26T09:06:10.956" v="430" actId="20577"/>
        <pc:sldMkLst>
          <pc:docMk/>
          <pc:sldMk cId="615129730" sldId="369"/>
        </pc:sldMkLst>
        <pc:spChg chg="mod">
          <ac:chgData name="Fionnuala Carter" userId="S::fionnuala.carter@aes.cdetb.ie::30def306-6b11-4aa5-b737-4ad9dca78ec3" providerId="AD" clId="Web-{D12FF83B-ABD9-F248-340B-66BB17518B6E}" dt="2021-05-26T08:52:16.143" v="398" actId="20577"/>
          <ac:spMkLst>
            <pc:docMk/>
            <pc:sldMk cId="615129730" sldId="369"/>
            <ac:spMk id="3" creationId="{F84BF3B0-9434-48E4-8D5D-52731D37515D}"/>
          </ac:spMkLst>
        </pc:spChg>
        <pc:spChg chg="add mod">
          <ac:chgData name="Fionnuala Carter" userId="S::fionnuala.carter@aes.cdetb.ie::30def306-6b11-4aa5-b737-4ad9dca78ec3" providerId="AD" clId="Web-{D12FF83B-ABD9-F248-340B-66BB17518B6E}" dt="2021-05-26T08:49:49.609" v="348" actId="1076"/>
          <ac:spMkLst>
            <pc:docMk/>
            <pc:sldMk cId="615129730" sldId="369"/>
            <ac:spMk id="4" creationId="{C790A8EA-0F53-4111-A90E-E34E29029B5D}"/>
          </ac:spMkLst>
        </pc:spChg>
        <pc:spChg chg="add mod">
          <ac:chgData name="Fionnuala Carter" userId="S::fionnuala.carter@aes.cdetb.ie::30def306-6b11-4aa5-b737-4ad9dca78ec3" providerId="AD" clId="Web-{D12FF83B-ABD9-F248-340B-66BB17518B6E}" dt="2021-05-26T08:50:50.391" v="370" actId="20577"/>
          <ac:spMkLst>
            <pc:docMk/>
            <pc:sldMk cId="615129730" sldId="369"/>
            <ac:spMk id="7" creationId="{4E6E84F1-4ECA-46D1-8472-68635CC7B33F}"/>
          </ac:spMkLst>
        </pc:spChg>
        <pc:spChg chg="add mod">
          <ac:chgData name="Fionnuala Carter" userId="S::fionnuala.carter@aes.cdetb.ie::30def306-6b11-4aa5-b737-4ad9dca78ec3" providerId="AD" clId="Web-{D12FF83B-ABD9-F248-340B-66BB17518B6E}" dt="2021-05-26T08:49:51.593" v="349" actId="1076"/>
          <ac:spMkLst>
            <pc:docMk/>
            <pc:sldMk cId="615129730" sldId="369"/>
            <ac:spMk id="11" creationId="{C7BC518C-5539-4490-AD3E-230666198F7C}"/>
          </ac:spMkLst>
        </pc:spChg>
        <pc:spChg chg="add mod">
          <ac:chgData name="Fionnuala Carter" userId="S::fionnuala.carter@aes.cdetb.ie::30def306-6b11-4aa5-b737-4ad9dca78ec3" providerId="AD" clId="Web-{D12FF83B-ABD9-F248-340B-66BB17518B6E}" dt="2021-05-26T08:51:07.782" v="375" actId="20577"/>
          <ac:spMkLst>
            <pc:docMk/>
            <pc:sldMk cId="615129730" sldId="369"/>
            <ac:spMk id="12" creationId="{A5BCC1ED-7B78-4079-921C-E9F76128BD3E}"/>
          </ac:spMkLst>
        </pc:spChg>
        <pc:spChg chg="add mod">
          <ac:chgData name="Fionnuala Carter" userId="S::fionnuala.carter@aes.cdetb.ie::30def306-6b11-4aa5-b737-4ad9dca78ec3" providerId="AD" clId="Web-{D12FF83B-ABD9-F248-340B-66BB17518B6E}" dt="2021-05-26T09:05:53.971" v="425" actId="20577"/>
          <ac:spMkLst>
            <pc:docMk/>
            <pc:sldMk cId="615129730" sldId="369"/>
            <ac:spMk id="13" creationId="{23C3593C-535B-4696-B159-2CF521412C41}"/>
          </ac:spMkLst>
        </pc:spChg>
        <pc:spChg chg="add mod">
          <ac:chgData name="Fionnuala Carter" userId="S::fionnuala.carter@aes.cdetb.ie::30def306-6b11-4aa5-b737-4ad9dca78ec3" providerId="AD" clId="Web-{D12FF83B-ABD9-F248-340B-66BB17518B6E}" dt="2021-05-26T08:52:40.081" v="404" actId="20577"/>
          <ac:spMkLst>
            <pc:docMk/>
            <pc:sldMk cId="615129730" sldId="369"/>
            <ac:spMk id="14" creationId="{2DC313B8-CAC6-4713-9B61-6F7725A027FE}"/>
          </ac:spMkLst>
        </pc:spChg>
        <pc:spChg chg="add mod">
          <ac:chgData name="Fionnuala Carter" userId="S::fionnuala.carter@aes.cdetb.ie::30def306-6b11-4aa5-b737-4ad9dca78ec3" providerId="AD" clId="Web-{D12FF83B-ABD9-F248-340B-66BB17518B6E}" dt="2021-05-26T09:06:10.956" v="430" actId="20577"/>
          <ac:spMkLst>
            <pc:docMk/>
            <pc:sldMk cId="615129730" sldId="369"/>
            <ac:spMk id="15" creationId="{5D489959-8389-4ED3-AD17-6BA890F241F5}"/>
          </ac:spMkLst>
        </pc:spChg>
        <pc:spChg chg="add mod">
          <ac:chgData name="Fionnuala Carter" userId="S::fionnuala.carter@aes.cdetb.ie::30def306-6b11-4aa5-b737-4ad9dca78ec3" providerId="AD" clId="Web-{D12FF83B-ABD9-F248-340B-66BB17518B6E}" dt="2021-05-26T08:52:12.611" v="397" actId="20577"/>
          <ac:spMkLst>
            <pc:docMk/>
            <pc:sldMk cId="615129730" sldId="369"/>
            <ac:spMk id="16" creationId="{F763F107-E5B9-4760-B8DD-F49CF4DB3985}"/>
          </ac:spMkLst>
        </pc:spChg>
      </pc:sldChg>
    </pc:docChg>
  </pc:docChgLst>
  <pc:docChgLst>
    <pc:chgData name="Sharon Brabazon" userId="S::sharon.brabazon@aes.cdetb.ie::1349c98f-8999-4376-91ab-c9df9930166c" providerId="AD" clId="Web-{0C18CFE7-36C8-4B83-9F90-94504B25C1F4}"/>
    <pc:docChg chg="modSld">
      <pc:chgData name="Sharon Brabazon" userId="S::sharon.brabazon@aes.cdetb.ie::1349c98f-8999-4376-91ab-c9df9930166c" providerId="AD" clId="Web-{0C18CFE7-36C8-4B83-9F90-94504B25C1F4}" dt="2020-10-20T12:07:08.473" v="73" actId="1076"/>
      <pc:docMkLst>
        <pc:docMk/>
      </pc:docMkLst>
      <pc:sldChg chg="addSp delSp modSp">
        <pc:chgData name="Sharon Brabazon" userId="S::sharon.brabazon@aes.cdetb.ie::1349c98f-8999-4376-91ab-c9df9930166c" providerId="AD" clId="Web-{0C18CFE7-36C8-4B83-9F90-94504B25C1F4}" dt="2020-10-20T12:07:08.473" v="73" actId="1076"/>
        <pc:sldMkLst>
          <pc:docMk/>
          <pc:sldMk cId="3689653572" sldId="315"/>
        </pc:sldMkLst>
        <pc:spChg chg="mod">
          <ac:chgData name="Sharon Brabazon" userId="S::sharon.brabazon@aes.cdetb.ie::1349c98f-8999-4376-91ab-c9df9930166c" providerId="AD" clId="Web-{0C18CFE7-36C8-4B83-9F90-94504B25C1F4}" dt="2020-10-20T12:06:16.532" v="22" actId="20577"/>
          <ac:spMkLst>
            <pc:docMk/>
            <pc:sldMk cId="3689653572" sldId="315"/>
            <ac:spMk id="3" creationId="{7E8800EC-8E40-412C-9CA9-F3C489104DB8}"/>
          </ac:spMkLst>
        </pc:spChg>
        <pc:spChg chg="add del mod">
          <ac:chgData name="Sharon Brabazon" userId="S::sharon.brabazon@aes.cdetb.ie::1349c98f-8999-4376-91ab-c9df9930166c" providerId="AD" clId="Web-{0C18CFE7-36C8-4B83-9F90-94504B25C1F4}" dt="2020-10-20T12:07:00.613" v="71"/>
          <ac:spMkLst>
            <pc:docMk/>
            <pc:sldMk cId="3689653572" sldId="315"/>
            <ac:spMk id="5" creationId="{6F38CDE1-07C8-4126-8FC2-3F06DB93948F}"/>
          </ac:spMkLst>
        </pc:spChg>
        <pc:picChg chg="add mod">
          <ac:chgData name="Sharon Brabazon" userId="S::sharon.brabazon@aes.cdetb.ie::1349c98f-8999-4376-91ab-c9df9930166c" providerId="AD" clId="Web-{0C18CFE7-36C8-4B83-9F90-94504B25C1F4}" dt="2020-10-20T12:07:08.473" v="73" actId="1076"/>
          <ac:picMkLst>
            <pc:docMk/>
            <pc:sldMk cId="3689653572" sldId="315"/>
            <ac:picMk id="4" creationId="{D070D0C7-EB57-4BC3-90F2-2D6A9C45E1FE}"/>
          </ac:picMkLst>
        </pc:picChg>
      </pc:sldChg>
    </pc:docChg>
  </pc:docChgLst>
  <pc:docChgLst>
    <pc:chgData name="Fionnuala Carter" userId="S::fionnuala.carter@aes.cdetb.ie::30def306-6b11-4aa5-b737-4ad9dca78ec3" providerId="AD" clId="Web-{B72DFD0D-362F-9444-EB7B-D1B91659C6D3}"/>
    <pc:docChg chg="addSld modSld">
      <pc:chgData name="Fionnuala Carter" userId="S::fionnuala.carter@aes.cdetb.ie::30def306-6b11-4aa5-b737-4ad9dca78ec3" providerId="AD" clId="Web-{B72DFD0D-362F-9444-EB7B-D1B91659C6D3}" dt="2021-05-25T09:19:16.042" v="224"/>
      <pc:docMkLst>
        <pc:docMk/>
      </pc:docMkLst>
      <pc:sldChg chg="addSp delSp modSp new">
        <pc:chgData name="Fionnuala Carter" userId="S::fionnuala.carter@aes.cdetb.ie::30def306-6b11-4aa5-b737-4ad9dca78ec3" providerId="AD" clId="Web-{B72DFD0D-362F-9444-EB7B-D1B91659C6D3}" dt="2021-05-25T09:11:22.701" v="123" actId="20577"/>
        <pc:sldMkLst>
          <pc:docMk/>
          <pc:sldMk cId="2266181052" sldId="355"/>
        </pc:sldMkLst>
        <pc:spChg chg="del">
          <ac:chgData name="Fionnuala Carter" userId="S::fionnuala.carter@aes.cdetb.ie::30def306-6b11-4aa5-b737-4ad9dca78ec3" providerId="AD" clId="Web-{B72DFD0D-362F-9444-EB7B-D1B91659C6D3}" dt="2021-05-25T09:08:21.414" v="1"/>
          <ac:spMkLst>
            <pc:docMk/>
            <pc:sldMk cId="2266181052" sldId="355"/>
            <ac:spMk id="2" creationId="{1680FF0A-F877-431C-89F1-7C30D31D2645}"/>
          </ac:spMkLst>
        </pc:spChg>
        <pc:spChg chg="mod">
          <ac:chgData name="Fionnuala Carter" userId="S::fionnuala.carter@aes.cdetb.ie::30def306-6b11-4aa5-b737-4ad9dca78ec3" providerId="AD" clId="Web-{B72DFD0D-362F-9444-EB7B-D1B91659C6D3}" dt="2021-05-25T09:11:22.701" v="123" actId="20577"/>
          <ac:spMkLst>
            <pc:docMk/>
            <pc:sldMk cId="2266181052" sldId="355"/>
            <ac:spMk id="3" creationId="{450560AB-C5B4-43C9-AFB9-907B09CA2B58}"/>
          </ac:spMkLst>
        </pc:spChg>
        <pc:spChg chg="add mod">
          <ac:chgData name="Fionnuala Carter" userId="S::fionnuala.carter@aes.cdetb.ie::30def306-6b11-4aa5-b737-4ad9dca78ec3" providerId="AD" clId="Web-{B72DFD0D-362F-9444-EB7B-D1B91659C6D3}" dt="2021-05-25T09:09:43.948" v="29" actId="20577"/>
          <ac:spMkLst>
            <pc:docMk/>
            <pc:sldMk cId="2266181052" sldId="355"/>
            <ac:spMk id="4" creationId="{C9A52A23-9FFA-4830-996B-8F9F7864F123}"/>
          </ac:spMkLst>
        </pc:spChg>
      </pc:sldChg>
      <pc:sldChg chg="addSp delSp modSp add replId">
        <pc:chgData name="Fionnuala Carter" userId="S::fionnuala.carter@aes.cdetb.ie::30def306-6b11-4aa5-b737-4ad9dca78ec3" providerId="AD" clId="Web-{B72DFD0D-362F-9444-EB7B-D1B91659C6D3}" dt="2021-05-25T09:19:16.042" v="224"/>
        <pc:sldMkLst>
          <pc:docMk/>
          <pc:sldMk cId="2407688904" sldId="356"/>
        </pc:sldMkLst>
        <pc:spChg chg="del">
          <ac:chgData name="Fionnuala Carter" userId="S::fionnuala.carter@aes.cdetb.ie::30def306-6b11-4aa5-b737-4ad9dca78ec3" providerId="AD" clId="Web-{B72DFD0D-362F-9444-EB7B-D1B91659C6D3}" dt="2021-05-25T09:15:29.473" v="212"/>
          <ac:spMkLst>
            <pc:docMk/>
            <pc:sldMk cId="2407688904" sldId="356"/>
            <ac:spMk id="3" creationId="{450560AB-C5B4-43C9-AFB9-907B09CA2B58}"/>
          </ac:spMkLst>
        </pc:spChg>
        <pc:spChg chg="mod">
          <ac:chgData name="Fionnuala Carter" userId="S::fionnuala.carter@aes.cdetb.ie::30def306-6b11-4aa5-b737-4ad9dca78ec3" providerId="AD" clId="Web-{B72DFD0D-362F-9444-EB7B-D1B91659C6D3}" dt="2021-05-25T09:16:25.490" v="218" actId="14100"/>
          <ac:spMkLst>
            <pc:docMk/>
            <pc:sldMk cId="2407688904" sldId="356"/>
            <ac:spMk id="4" creationId="{C9A52A23-9FFA-4830-996B-8F9F7864F123}"/>
          </ac:spMkLst>
        </pc:spChg>
        <pc:spChg chg="add del mod">
          <ac:chgData name="Fionnuala Carter" userId="S::fionnuala.carter@aes.cdetb.ie::30def306-6b11-4aa5-b737-4ad9dca78ec3" providerId="AD" clId="Web-{B72DFD0D-362F-9444-EB7B-D1B91659C6D3}" dt="2021-05-25T09:15:33.833" v="213"/>
          <ac:spMkLst>
            <pc:docMk/>
            <pc:sldMk cId="2407688904" sldId="356"/>
            <ac:spMk id="509" creationId="{5884ACDA-EE40-4424-BE23-1A43E1F47F49}"/>
          </ac:spMkLst>
        </pc:spChg>
        <pc:graphicFrameChg chg="add del mod modGraphic">
          <ac:chgData name="Fionnuala Carter" userId="S::fionnuala.carter@aes.cdetb.ie::30def306-6b11-4aa5-b737-4ad9dca78ec3" providerId="AD" clId="Web-{B72DFD0D-362F-9444-EB7B-D1B91659C6D3}" dt="2021-05-25T09:19:16.042" v="224"/>
          <ac:graphicFrameMkLst>
            <pc:docMk/>
            <pc:sldMk cId="2407688904" sldId="356"/>
            <ac:graphicFrameMk id="5" creationId="{2BCED1E7-3F78-430A-9EDB-FE38D3209467}"/>
          </ac:graphicFrameMkLst>
        </pc:graphicFrameChg>
      </pc:sldChg>
    </pc:docChg>
  </pc:docChgLst>
  <pc:docChgLst>
    <pc:chgData name="Gertrude Walsh" userId="S::gertrude.walsh@aes.cdetb.ie::d30ad791-80e5-46b0-8264-f4394ebd74a9" providerId="AD" clId="Web-{C7FA3971-160B-4778-AE8A-0E70CA7787E7}"/>
    <pc:docChg chg="modSld">
      <pc:chgData name="Gertrude Walsh" userId="S::gertrude.walsh@aes.cdetb.ie::d30ad791-80e5-46b0-8264-f4394ebd74a9" providerId="AD" clId="Web-{C7FA3971-160B-4778-AE8A-0E70CA7787E7}" dt="2020-10-30T12:28:33.641" v="15" actId="20577"/>
      <pc:docMkLst>
        <pc:docMk/>
      </pc:docMkLst>
      <pc:sldChg chg="modSp">
        <pc:chgData name="Gertrude Walsh" userId="S::gertrude.walsh@aes.cdetb.ie::d30ad791-80e5-46b0-8264-f4394ebd74a9" providerId="AD" clId="Web-{C7FA3971-160B-4778-AE8A-0E70CA7787E7}" dt="2020-10-30T12:28:33.641" v="14" actId="20577"/>
        <pc:sldMkLst>
          <pc:docMk/>
          <pc:sldMk cId="4167443020" sldId="323"/>
        </pc:sldMkLst>
        <pc:spChg chg="mod">
          <ac:chgData name="Gertrude Walsh" userId="S::gertrude.walsh@aes.cdetb.ie::d30ad791-80e5-46b0-8264-f4394ebd74a9" providerId="AD" clId="Web-{C7FA3971-160B-4778-AE8A-0E70CA7787E7}" dt="2020-10-30T12:28:33.641" v="14" actId="20577"/>
          <ac:spMkLst>
            <pc:docMk/>
            <pc:sldMk cId="4167443020" sldId="323"/>
            <ac:spMk id="3" creationId="{D80EA70F-D80A-45E5-B9D1-32C29E67660B}"/>
          </ac:spMkLst>
        </pc:spChg>
      </pc:sldChg>
    </pc:docChg>
  </pc:docChgLst>
  <pc:docChgLst>
    <pc:chgData name="Gertrude Walsh" userId="S::gertrude.walsh@aes.cdetb.ie::d30ad791-80e5-46b0-8264-f4394ebd74a9" providerId="AD" clId="Web-{0BC2C1B8-6F59-4F4C-B7D0-08F917E55523}"/>
    <pc:docChg chg="addSld delSld modSld">
      <pc:chgData name="Gertrude Walsh" userId="S::gertrude.walsh@aes.cdetb.ie::d30ad791-80e5-46b0-8264-f4394ebd74a9" providerId="AD" clId="Web-{0BC2C1B8-6F59-4F4C-B7D0-08F917E55523}" dt="2020-10-30T12:26:57.544" v="785" actId="20577"/>
      <pc:docMkLst>
        <pc:docMk/>
      </pc:docMkLst>
      <pc:sldChg chg="modSp">
        <pc:chgData name="Gertrude Walsh" userId="S::gertrude.walsh@aes.cdetb.ie::d30ad791-80e5-46b0-8264-f4394ebd74a9" providerId="AD" clId="Web-{0BC2C1B8-6F59-4F4C-B7D0-08F917E55523}" dt="2020-10-30T12:11:31.172" v="115" actId="20577"/>
        <pc:sldMkLst>
          <pc:docMk/>
          <pc:sldMk cId="395533827" sldId="316"/>
        </pc:sldMkLst>
        <pc:spChg chg="mod">
          <ac:chgData name="Gertrude Walsh" userId="S::gertrude.walsh@aes.cdetb.ie::d30ad791-80e5-46b0-8264-f4394ebd74a9" providerId="AD" clId="Web-{0BC2C1B8-6F59-4F4C-B7D0-08F917E55523}" dt="2020-10-30T12:11:31.172" v="115" actId="20577"/>
          <ac:spMkLst>
            <pc:docMk/>
            <pc:sldMk cId="395533827" sldId="316"/>
            <ac:spMk id="8" creationId="{81619CC1-875E-40C0-91A5-4D11FE553727}"/>
          </ac:spMkLst>
        </pc:spChg>
      </pc:sldChg>
      <pc:sldChg chg="addSp delSp modSp new">
        <pc:chgData name="Gertrude Walsh" userId="S::gertrude.walsh@aes.cdetb.ie::d30ad791-80e5-46b0-8264-f4394ebd74a9" providerId="AD" clId="Web-{0BC2C1B8-6F59-4F4C-B7D0-08F917E55523}" dt="2020-10-30T12:26:57.528" v="784" actId="20577"/>
        <pc:sldMkLst>
          <pc:docMk/>
          <pc:sldMk cId="4167443020" sldId="323"/>
        </pc:sldMkLst>
        <pc:spChg chg="del mod">
          <ac:chgData name="Gertrude Walsh" userId="S::gertrude.walsh@aes.cdetb.ie::d30ad791-80e5-46b0-8264-f4394ebd74a9" providerId="AD" clId="Web-{0BC2C1B8-6F59-4F4C-B7D0-08F917E55523}" dt="2020-10-30T12:14:35.856" v="488"/>
          <ac:spMkLst>
            <pc:docMk/>
            <pc:sldMk cId="4167443020" sldId="323"/>
            <ac:spMk id="2" creationId="{97CCDC7D-4D7A-47B2-BFEF-DDB29B13A5E4}"/>
          </ac:spMkLst>
        </pc:spChg>
        <pc:spChg chg="mod">
          <ac:chgData name="Gertrude Walsh" userId="S::gertrude.walsh@aes.cdetb.ie::d30ad791-80e5-46b0-8264-f4394ebd74a9" providerId="AD" clId="Web-{0BC2C1B8-6F59-4F4C-B7D0-08F917E55523}" dt="2020-10-30T12:26:57.528" v="784" actId="20577"/>
          <ac:spMkLst>
            <pc:docMk/>
            <pc:sldMk cId="4167443020" sldId="323"/>
            <ac:spMk id="3" creationId="{D80EA70F-D80A-45E5-B9D1-32C29E67660B}"/>
          </ac:spMkLst>
        </pc:spChg>
        <pc:spChg chg="add mod">
          <ac:chgData name="Gertrude Walsh" userId="S::gertrude.walsh@aes.cdetb.ie::d30ad791-80e5-46b0-8264-f4394ebd74a9" providerId="AD" clId="Web-{0BC2C1B8-6F59-4F4C-B7D0-08F917E55523}" dt="2020-10-30T12:14:57.435" v="521" actId="20577"/>
          <ac:spMkLst>
            <pc:docMk/>
            <pc:sldMk cId="4167443020" sldId="323"/>
            <ac:spMk id="5" creationId="{27487993-4217-4346-9EB9-10F0B3627259}"/>
          </ac:spMkLst>
        </pc:spChg>
      </pc:sldChg>
      <pc:sldChg chg="addSp delSp modSp del">
        <pc:chgData name="Gertrude Walsh" userId="S::gertrude.walsh@aes.cdetb.ie::d30ad791-80e5-46b0-8264-f4394ebd74a9" providerId="AD" clId="Web-{0BC2C1B8-6F59-4F4C-B7D0-08F917E55523}" dt="2020-10-30T12:13:54.338" v="463"/>
        <pc:sldMkLst>
          <pc:docMk/>
          <pc:sldMk cId="4283941623" sldId="323"/>
        </pc:sldMkLst>
        <pc:spChg chg="del">
          <ac:chgData name="Gertrude Walsh" userId="S::gertrude.walsh@aes.cdetb.ie::d30ad791-80e5-46b0-8264-f4394ebd74a9" providerId="AD" clId="Web-{0BC2C1B8-6F59-4F4C-B7D0-08F917E55523}" dt="2020-10-30T12:12:56.834" v="441"/>
          <ac:spMkLst>
            <pc:docMk/>
            <pc:sldMk cId="4283941623" sldId="323"/>
            <ac:spMk id="2" creationId="{E1F2D500-12BF-481F-A5CF-A95C002B59BF}"/>
          </ac:spMkLst>
        </pc:spChg>
        <pc:spChg chg="del">
          <ac:chgData name="Gertrude Walsh" userId="S::gertrude.walsh@aes.cdetb.ie::d30ad791-80e5-46b0-8264-f4394ebd74a9" providerId="AD" clId="Web-{0BC2C1B8-6F59-4F4C-B7D0-08F917E55523}" dt="2020-10-30T12:12:56.772" v="440"/>
          <ac:spMkLst>
            <pc:docMk/>
            <pc:sldMk cId="4283941623" sldId="323"/>
            <ac:spMk id="3" creationId="{F453EC8A-5AC4-42A1-9C37-3CE036FFC694}"/>
          </ac:spMkLst>
        </pc:spChg>
        <pc:spChg chg="del mod">
          <ac:chgData name="Gertrude Walsh" userId="S::gertrude.walsh@aes.cdetb.ie::d30ad791-80e5-46b0-8264-f4394ebd74a9" providerId="AD" clId="Web-{0BC2C1B8-6F59-4F4C-B7D0-08F917E55523}" dt="2020-10-30T12:12:56.693" v="439"/>
          <ac:spMkLst>
            <pc:docMk/>
            <pc:sldMk cId="4283941623" sldId="323"/>
            <ac:spMk id="4" creationId="{92A1E2F1-F10A-449A-BC5C-EA42F7FC0F29}"/>
          </ac:spMkLst>
        </pc:spChg>
        <pc:spChg chg="del">
          <ac:chgData name="Gertrude Walsh" userId="S::gertrude.walsh@aes.cdetb.ie::d30ad791-80e5-46b0-8264-f4394ebd74a9" providerId="AD" clId="Web-{0BC2C1B8-6F59-4F4C-B7D0-08F917E55523}" dt="2020-10-30T12:12:56.693" v="438"/>
          <ac:spMkLst>
            <pc:docMk/>
            <pc:sldMk cId="4283941623" sldId="323"/>
            <ac:spMk id="5" creationId="{996FFE35-9E94-4EC6-8134-2AB2DB671381}"/>
          </ac:spMkLst>
        </pc:spChg>
        <pc:spChg chg="add mod">
          <ac:chgData name="Gertrude Walsh" userId="S::gertrude.walsh@aes.cdetb.ie::d30ad791-80e5-46b0-8264-f4394ebd74a9" providerId="AD" clId="Web-{0BC2C1B8-6F59-4F4C-B7D0-08F917E55523}" dt="2020-10-30T12:12:56.772" v="440"/>
          <ac:spMkLst>
            <pc:docMk/>
            <pc:sldMk cId="4283941623" sldId="323"/>
            <ac:spMk id="7" creationId="{54209690-5731-42EF-8F8C-B2192FA63166}"/>
          </ac:spMkLst>
        </pc:spChg>
        <pc:spChg chg="add mod">
          <ac:chgData name="Gertrude Walsh" userId="S::gertrude.walsh@aes.cdetb.ie::d30ad791-80e5-46b0-8264-f4394ebd74a9" providerId="AD" clId="Web-{0BC2C1B8-6F59-4F4C-B7D0-08F917E55523}" dt="2020-10-30T12:13:41.274" v="461" actId="20577"/>
          <ac:spMkLst>
            <pc:docMk/>
            <pc:sldMk cId="4283941623" sldId="323"/>
            <ac:spMk id="9" creationId="{20B6AFDD-093B-4882-BA34-211D61476FF0}"/>
          </ac:spMkLst>
        </pc:spChg>
      </pc:sldChg>
      <pc:sldChg chg="del">
        <pc:chgData name="Gertrude Walsh" userId="S::gertrude.walsh@aes.cdetb.ie::d30ad791-80e5-46b0-8264-f4394ebd74a9" providerId="AD" clId="Web-{0BC2C1B8-6F59-4F4C-B7D0-08F917E55523}" dt="2020-10-30T12:13:01.022" v="442"/>
        <pc:sldMkLst>
          <pc:docMk/>
          <pc:sldMk cId="1990044691" sldId="324"/>
        </pc:sldMkLst>
      </pc:sldChg>
    </pc:docChg>
  </pc:docChgLst>
  <pc:docChgLst>
    <pc:chgData name="Fionnuala Carter" userId="S::fionnuala.carter@aes.cdetb.ie::30def306-6b11-4aa5-b737-4ad9dca78ec3" providerId="AD" clId="Web-{A986A4F2-9CF6-4A4E-80FC-7A59617B12C0}"/>
    <pc:docChg chg="modSld">
      <pc:chgData name="Fionnuala Carter" userId="S::fionnuala.carter@aes.cdetb.ie::30def306-6b11-4aa5-b737-4ad9dca78ec3" providerId="AD" clId="Web-{A986A4F2-9CF6-4A4E-80FC-7A59617B12C0}" dt="2018-09-24T16:59:20.080" v="10" actId="20577"/>
      <pc:docMkLst>
        <pc:docMk/>
      </pc:docMkLst>
      <pc:sldChg chg="modSp">
        <pc:chgData name="Fionnuala Carter" userId="S::fionnuala.carter@aes.cdetb.ie::30def306-6b11-4aa5-b737-4ad9dca78ec3" providerId="AD" clId="Web-{A986A4F2-9CF6-4A4E-80FC-7A59617B12C0}" dt="2018-09-24T16:18:09.439" v="6" actId="20577"/>
        <pc:sldMkLst>
          <pc:docMk/>
          <pc:sldMk cId="2335241468" sldId="295"/>
        </pc:sldMkLst>
        <pc:spChg chg="mod">
          <ac:chgData name="Fionnuala Carter" userId="S::fionnuala.carter@aes.cdetb.ie::30def306-6b11-4aa5-b737-4ad9dca78ec3" providerId="AD" clId="Web-{A986A4F2-9CF6-4A4E-80FC-7A59617B12C0}" dt="2018-09-24T16:18:09.439" v="6" actId="20577"/>
          <ac:spMkLst>
            <pc:docMk/>
            <pc:sldMk cId="2335241468" sldId="295"/>
            <ac:spMk id="3" creationId="{00000000-0000-0000-0000-000000000000}"/>
          </ac:spMkLst>
        </pc:spChg>
      </pc:sldChg>
      <pc:sldChg chg="modSp">
        <pc:chgData name="Fionnuala Carter" userId="S::fionnuala.carter@aes.cdetb.ie::30def306-6b11-4aa5-b737-4ad9dca78ec3" providerId="AD" clId="Web-{A986A4F2-9CF6-4A4E-80FC-7A59617B12C0}" dt="2018-09-24T16:57:16.361" v="9" actId="20577"/>
        <pc:sldMkLst>
          <pc:docMk/>
          <pc:sldMk cId="3917884937" sldId="299"/>
        </pc:sldMkLst>
        <pc:spChg chg="mod">
          <ac:chgData name="Fionnuala Carter" userId="S::fionnuala.carter@aes.cdetb.ie::30def306-6b11-4aa5-b737-4ad9dca78ec3" providerId="AD" clId="Web-{A986A4F2-9CF6-4A4E-80FC-7A59617B12C0}" dt="2018-09-24T16:57:16.361" v="9" actId="20577"/>
          <ac:spMkLst>
            <pc:docMk/>
            <pc:sldMk cId="3917884937" sldId="299"/>
            <ac:spMk id="2" creationId="{00000000-0000-0000-0000-000000000000}"/>
          </ac:spMkLst>
        </pc:spChg>
      </pc:sldChg>
      <pc:sldChg chg="modSp">
        <pc:chgData name="Fionnuala Carter" userId="S::fionnuala.carter@aes.cdetb.ie::30def306-6b11-4aa5-b737-4ad9dca78ec3" providerId="AD" clId="Web-{A986A4F2-9CF6-4A4E-80FC-7A59617B12C0}" dt="2018-09-24T16:59:20.080" v="10" actId="20577"/>
        <pc:sldMkLst>
          <pc:docMk/>
          <pc:sldMk cId="665645683" sldId="300"/>
        </pc:sldMkLst>
        <pc:spChg chg="mod">
          <ac:chgData name="Fionnuala Carter" userId="S::fionnuala.carter@aes.cdetb.ie::30def306-6b11-4aa5-b737-4ad9dca78ec3" providerId="AD" clId="Web-{A986A4F2-9CF6-4A4E-80FC-7A59617B12C0}" dt="2018-09-24T16:59:20.080" v="10" actId="20577"/>
          <ac:spMkLst>
            <pc:docMk/>
            <pc:sldMk cId="665645683" sldId="300"/>
            <ac:spMk id="5" creationId="{00000000-0000-0000-0000-000000000000}"/>
          </ac:spMkLst>
        </pc:spChg>
      </pc:sldChg>
    </pc:docChg>
  </pc:docChgLst>
  <pc:docChgLst>
    <pc:chgData name="Fionnuala Carter" userId="S::fionnuala.carter@aes.cdetb.ie::30def306-6b11-4aa5-b737-4ad9dca78ec3" providerId="AD" clId="Web-{97F6862D-0701-CCFE-C2CB-FDB09D6F8FA3}"/>
    <pc:docChg chg="addSld delSld modSld sldOrd">
      <pc:chgData name="Fionnuala Carter" userId="S::fionnuala.carter@aes.cdetb.ie::30def306-6b11-4aa5-b737-4ad9dca78ec3" providerId="AD" clId="Web-{97F6862D-0701-CCFE-C2CB-FDB09D6F8FA3}" dt="2021-05-25T17:44:57.151" v="1040" actId="14100"/>
      <pc:docMkLst>
        <pc:docMk/>
      </pc:docMkLst>
      <pc:sldChg chg="modNotes">
        <pc:chgData name="Fionnuala Carter" userId="S::fionnuala.carter@aes.cdetb.ie::30def306-6b11-4aa5-b737-4ad9dca78ec3" providerId="AD" clId="Web-{97F6862D-0701-CCFE-C2CB-FDB09D6F8FA3}" dt="2021-05-25T15:21:22.114" v="389"/>
        <pc:sldMkLst>
          <pc:docMk/>
          <pc:sldMk cId="236876018" sldId="334"/>
        </pc:sldMkLst>
      </pc:sldChg>
      <pc:sldChg chg="addSp delSp modSp modNotes">
        <pc:chgData name="Fionnuala Carter" userId="S::fionnuala.carter@aes.cdetb.ie::30def306-6b11-4aa5-b737-4ad9dca78ec3" providerId="AD" clId="Web-{97F6862D-0701-CCFE-C2CB-FDB09D6F8FA3}" dt="2021-05-25T17:44:57.151" v="1040" actId="14100"/>
        <pc:sldMkLst>
          <pc:docMk/>
          <pc:sldMk cId="1187994311" sldId="335"/>
        </pc:sldMkLst>
        <pc:picChg chg="add del mod">
          <ac:chgData name="Fionnuala Carter" userId="S::fionnuala.carter@aes.cdetb.ie::30def306-6b11-4aa5-b737-4ad9dca78ec3" providerId="AD" clId="Web-{97F6862D-0701-CCFE-C2CB-FDB09D6F8FA3}" dt="2021-05-25T17:43:10.508" v="1025"/>
          <ac:picMkLst>
            <pc:docMk/>
            <pc:sldMk cId="1187994311" sldId="335"/>
            <ac:picMk id="6" creationId="{C424E6BE-4C62-4CC4-8B82-C5015C334F2C}"/>
          </ac:picMkLst>
        </pc:picChg>
        <pc:picChg chg="add del mod">
          <ac:chgData name="Fionnuala Carter" userId="S::fionnuala.carter@aes.cdetb.ie::30def306-6b11-4aa5-b737-4ad9dca78ec3" providerId="AD" clId="Web-{97F6862D-0701-CCFE-C2CB-FDB09D6F8FA3}" dt="2021-05-25T17:43:10.492" v="1024"/>
          <ac:picMkLst>
            <pc:docMk/>
            <pc:sldMk cId="1187994311" sldId="335"/>
            <ac:picMk id="7" creationId="{E912C138-DC25-4443-B99B-37B6ED0DAFFE}"/>
          </ac:picMkLst>
        </pc:picChg>
        <pc:picChg chg="add del mod">
          <ac:chgData name="Fionnuala Carter" userId="S::fionnuala.carter@aes.cdetb.ie::30def306-6b11-4aa5-b737-4ad9dca78ec3" providerId="AD" clId="Web-{97F6862D-0701-CCFE-C2CB-FDB09D6F8FA3}" dt="2021-05-25T17:43:28.305" v="1035"/>
          <ac:picMkLst>
            <pc:docMk/>
            <pc:sldMk cId="1187994311" sldId="335"/>
            <ac:picMk id="10" creationId="{8529CAF8-7AC5-49EC-A67E-E0564A040A3D}"/>
          </ac:picMkLst>
        </pc:picChg>
        <pc:picChg chg="add del mod">
          <ac:chgData name="Fionnuala Carter" userId="S::fionnuala.carter@aes.cdetb.ie::30def306-6b11-4aa5-b737-4ad9dca78ec3" providerId="AD" clId="Web-{97F6862D-0701-CCFE-C2CB-FDB09D6F8FA3}" dt="2021-05-25T17:43:28.305" v="1034"/>
          <ac:picMkLst>
            <pc:docMk/>
            <pc:sldMk cId="1187994311" sldId="335"/>
            <ac:picMk id="12" creationId="{D71AD2CE-66FB-4295-94FD-B80B14526DFD}"/>
          </ac:picMkLst>
        </pc:picChg>
        <pc:picChg chg="add mod">
          <ac:chgData name="Fionnuala Carter" userId="S::fionnuala.carter@aes.cdetb.ie::30def306-6b11-4aa5-b737-4ad9dca78ec3" providerId="AD" clId="Web-{97F6862D-0701-CCFE-C2CB-FDB09D6F8FA3}" dt="2021-05-25T17:44:57.151" v="1040" actId="14100"/>
          <ac:picMkLst>
            <pc:docMk/>
            <pc:sldMk cId="1187994311" sldId="335"/>
            <ac:picMk id="13" creationId="{51BB2A1F-72CE-4115-ABA3-FE24D1658F79}"/>
          </ac:picMkLst>
        </pc:picChg>
      </pc:sldChg>
      <pc:sldChg chg="modNotes">
        <pc:chgData name="Fionnuala Carter" userId="S::fionnuala.carter@aes.cdetb.ie::30def306-6b11-4aa5-b737-4ad9dca78ec3" providerId="AD" clId="Web-{97F6862D-0701-CCFE-C2CB-FDB09D6F8FA3}" dt="2021-05-25T15:53:31.523" v="827"/>
        <pc:sldMkLst>
          <pc:docMk/>
          <pc:sldMk cId="1854481547" sldId="336"/>
        </pc:sldMkLst>
      </pc:sldChg>
      <pc:sldChg chg="modNotes">
        <pc:chgData name="Fionnuala Carter" userId="S::fionnuala.carter@aes.cdetb.ie::30def306-6b11-4aa5-b737-4ad9dca78ec3" providerId="AD" clId="Web-{97F6862D-0701-CCFE-C2CB-FDB09D6F8FA3}" dt="2021-05-25T15:47:47.609" v="532"/>
        <pc:sldMkLst>
          <pc:docMk/>
          <pc:sldMk cId="2172951324" sldId="340"/>
        </pc:sldMkLst>
      </pc:sldChg>
      <pc:sldChg chg="del">
        <pc:chgData name="Fionnuala Carter" userId="S::fionnuala.carter@aes.cdetb.ie::30def306-6b11-4aa5-b737-4ad9dca78ec3" providerId="AD" clId="Web-{97F6862D-0701-CCFE-C2CB-FDB09D6F8FA3}" dt="2021-05-25T15:58:25.374" v="847"/>
        <pc:sldMkLst>
          <pc:docMk/>
          <pc:sldMk cId="511608729" sldId="344"/>
        </pc:sldMkLst>
      </pc:sldChg>
      <pc:sldChg chg="modSp">
        <pc:chgData name="Fionnuala Carter" userId="S::fionnuala.carter@aes.cdetb.ie::30def306-6b11-4aa5-b737-4ad9dca78ec3" providerId="AD" clId="Web-{97F6862D-0701-CCFE-C2CB-FDB09D6F8FA3}" dt="2021-05-25T17:40:23.113" v="1011" actId="1076"/>
        <pc:sldMkLst>
          <pc:docMk/>
          <pc:sldMk cId="1299081334" sldId="345"/>
        </pc:sldMkLst>
        <pc:spChg chg="mod">
          <ac:chgData name="Fionnuala Carter" userId="S::fionnuala.carter@aes.cdetb.ie::30def306-6b11-4aa5-b737-4ad9dca78ec3" providerId="AD" clId="Web-{97F6862D-0701-CCFE-C2CB-FDB09D6F8FA3}" dt="2021-05-25T17:40:04.441" v="1009" actId="1076"/>
          <ac:spMkLst>
            <pc:docMk/>
            <pc:sldMk cId="1299081334" sldId="345"/>
            <ac:spMk id="3" creationId="{F84BF3B0-9434-48E4-8D5D-52731D37515D}"/>
          </ac:spMkLst>
        </pc:spChg>
        <pc:spChg chg="mod">
          <ac:chgData name="Fionnuala Carter" userId="S::fionnuala.carter@aes.cdetb.ie::30def306-6b11-4aa5-b737-4ad9dca78ec3" providerId="AD" clId="Web-{97F6862D-0701-CCFE-C2CB-FDB09D6F8FA3}" dt="2021-05-25T17:40:13.723" v="1010" actId="1076"/>
          <ac:spMkLst>
            <pc:docMk/>
            <pc:sldMk cId="1299081334" sldId="345"/>
            <ac:spMk id="4" creationId="{4B30881C-ACE4-4085-81BC-F03B264E218F}"/>
          </ac:spMkLst>
        </pc:spChg>
        <pc:spChg chg="mod">
          <ac:chgData name="Fionnuala Carter" userId="S::fionnuala.carter@aes.cdetb.ie::30def306-6b11-4aa5-b737-4ad9dca78ec3" providerId="AD" clId="Web-{97F6862D-0701-CCFE-C2CB-FDB09D6F8FA3}" dt="2021-05-25T17:40:23.113" v="1011" actId="1076"/>
          <ac:spMkLst>
            <pc:docMk/>
            <pc:sldMk cId="1299081334" sldId="345"/>
            <ac:spMk id="6" creationId="{F9641A66-F398-493A-95B2-E950F4002EFF}"/>
          </ac:spMkLst>
        </pc:spChg>
        <pc:spChg chg="mod">
          <ac:chgData name="Fionnuala Carter" userId="S::fionnuala.carter@aes.cdetb.ie::30def306-6b11-4aa5-b737-4ad9dca78ec3" providerId="AD" clId="Web-{97F6862D-0701-CCFE-C2CB-FDB09D6F8FA3}" dt="2021-05-25T15:59:37.266" v="862" actId="1076"/>
          <ac:spMkLst>
            <pc:docMk/>
            <pc:sldMk cId="1299081334" sldId="345"/>
            <ac:spMk id="8" creationId="{E82B3833-1BB0-4D44-8EDB-51242BF04785}"/>
          </ac:spMkLst>
        </pc:spChg>
      </pc:sldChg>
      <pc:sldChg chg="modSp">
        <pc:chgData name="Fionnuala Carter" userId="S::fionnuala.carter@aes.cdetb.ie::30def306-6b11-4aa5-b737-4ad9dca78ec3" providerId="AD" clId="Web-{97F6862D-0701-CCFE-C2CB-FDB09D6F8FA3}" dt="2021-05-25T16:50:42.090" v="865" actId="1076"/>
        <pc:sldMkLst>
          <pc:docMk/>
          <pc:sldMk cId="3432835697" sldId="350"/>
        </pc:sldMkLst>
        <pc:graphicFrameChg chg="mod">
          <ac:chgData name="Fionnuala Carter" userId="S::fionnuala.carter@aes.cdetb.ie::30def306-6b11-4aa5-b737-4ad9dca78ec3" providerId="AD" clId="Web-{97F6862D-0701-CCFE-C2CB-FDB09D6F8FA3}" dt="2021-05-25T16:50:42.090" v="865" actId="1076"/>
          <ac:graphicFrameMkLst>
            <pc:docMk/>
            <pc:sldMk cId="3432835697" sldId="350"/>
            <ac:graphicFrameMk id="4" creationId="{3EFFAAB0-3B39-4BF4-8BBE-02C7FC535B9C}"/>
          </ac:graphicFrameMkLst>
        </pc:graphicFrameChg>
      </pc:sldChg>
      <pc:sldChg chg="addSp delSp modSp">
        <pc:chgData name="Fionnuala Carter" userId="S::fionnuala.carter@aes.cdetb.ie::30def306-6b11-4aa5-b737-4ad9dca78ec3" providerId="AD" clId="Web-{97F6862D-0701-CCFE-C2CB-FDB09D6F8FA3}" dt="2021-05-25T17:39:20.284" v="1007" actId="14100"/>
        <pc:sldMkLst>
          <pc:docMk/>
          <pc:sldMk cId="4205807454" sldId="351"/>
        </pc:sldMkLst>
        <pc:spChg chg="del">
          <ac:chgData name="Fionnuala Carter" userId="S::fionnuala.carter@aes.cdetb.ie::30def306-6b11-4aa5-b737-4ad9dca78ec3" providerId="AD" clId="Web-{97F6862D-0701-CCFE-C2CB-FDB09D6F8FA3}" dt="2021-05-25T17:38:31.720" v="998"/>
          <ac:spMkLst>
            <pc:docMk/>
            <pc:sldMk cId="4205807454" sldId="351"/>
            <ac:spMk id="4" creationId="{935A17B5-C25A-4BE7-BEF6-4EF0865ED6D6}"/>
          </ac:spMkLst>
        </pc:spChg>
        <pc:spChg chg="add mod">
          <ac:chgData name="Fionnuala Carter" userId="S::fionnuala.carter@aes.cdetb.ie::30def306-6b11-4aa5-b737-4ad9dca78ec3" providerId="AD" clId="Web-{97F6862D-0701-CCFE-C2CB-FDB09D6F8FA3}" dt="2021-05-25T17:39:20.284" v="1007" actId="14100"/>
          <ac:spMkLst>
            <pc:docMk/>
            <pc:sldMk cId="4205807454" sldId="351"/>
            <ac:spMk id="10" creationId="{C904C74E-2D89-46DF-BA8B-D305AEB633FD}"/>
          </ac:spMkLst>
        </pc:spChg>
        <pc:picChg chg="mod">
          <ac:chgData name="Fionnuala Carter" userId="S::fionnuala.carter@aes.cdetb.ie::30def306-6b11-4aa5-b737-4ad9dca78ec3" providerId="AD" clId="Web-{97F6862D-0701-CCFE-C2CB-FDB09D6F8FA3}" dt="2021-05-25T17:38:27.642" v="997" actId="14100"/>
          <ac:picMkLst>
            <pc:docMk/>
            <pc:sldMk cId="4205807454" sldId="351"/>
            <ac:picMk id="6" creationId="{65B1216C-FDE7-46F0-A92D-C4FA0AD38C7F}"/>
          </ac:picMkLst>
        </pc:picChg>
        <pc:picChg chg="add del mod">
          <ac:chgData name="Fionnuala Carter" userId="S::fionnuala.carter@aes.cdetb.ie::30def306-6b11-4aa5-b737-4ad9dca78ec3" providerId="AD" clId="Web-{97F6862D-0701-CCFE-C2CB-FDB09D6F8FA3}" dt="2021-05-25T17:38:55.393" v="1000"/>
          <ac:picMkLst>
            <pc:docMk/>
            <pc:sldMk cId="4205807454" sldId="351"/>
            <ac:picMk id="7" creationId="{F6AF2F77-D3B2-4B5C-B48B-30E771817B95}"/>
          </ac:picMkLst>
        </pc:picChg>
      </pc:sldChg>
      <pc:sldChg chg="modSp">
        <pc:chgData name="Fionnuala Carter" userId="S::fionnuala.carter@aes.cdetb.ie::30def306-6b11-4aa5-b737-4ad9dca78ec3" providerId="AD" clId="Web-{97F6862D-0701-CCFE-C2CB-FDB09D6F8FA3}" dt="2021-05-25T17:40:53.927" v="1018" actId="20577"/>
        <pc:sldMkLst>
          <pc:docMk/>
          <pc:sldMk cId="2466022726" sldId="352"/>
        </pc:sldMkLst>
        <pc:spChg chg="mod">
          <ac:chgData name="Fionnuala Carter" userId="S::fionnuala.carter@aes.cdetb.ie::30def306-6b11-4aa5-b737-4ad9dca78ec3" providerId="AD" clId="Web-{97F6862D-0701-CCFE-C2CB-FDB09D6F8FA3}" dt="2021-05-25T17:40:53.927" v="1018" actId="20577"/>
          <ac:spMkLst>
            <pc:docMk/>
            <pc:sldMk cId="2466022726" sldId="352"/>
            <ac:spMk id="3" creationId="{F84BF3B0-9434-48E4-8D5D-52731D37515D}"/>
          </ac:spMkLst>
        </pc:spChg>
      </pc:sldChg>
      <pc:sldChg chg="modSp modNotes">
        <pc:chgData name="Fionnuala Carter" userId="S::fionnuala.carter@aes.cdetb.ie::30def306-6b11-4aa5-b737-4ad9dca78ec3" providerId="AD" clId="Web-{97F6862D-0701-CCFE-C2CB-FDB09D6F8FA3}" dt="2021-05-25T17:42:20.694" v="1019" actId="14100"/>
        <pc:sldMkLst>
          <pc:docMk/>
          <pc:sldMk cId="3490834197" sldId="357"/>
        </pc:sldMkLst>
        <pc:picChg chg="mod">
          <ac:chgData name="Fionnuala Carter" userId="S::fionnuala.carter@aes.cdetb.ie::30def306-6b11-4aa5-b737-4ad9dca78ec3" providerId="AD" clId="Web-{97F6862D-0701-CCFE-C2CB-FDB09D6F8FA3}" dt="2021-05-25T17:42:20.694" v="1019" actId="14100"/>
          <ac:picMkLst>
            <pc:docMk/>
            <pc:sldMk cId="3490834197" sldId="357"/>
            <ac:picMk id="5" creationId="{572877D6-0261-4867-A76A-91BBE7AB1C2A}"/>
          </ac:picMkLst>
        </pc:picChg>
      </pc:sldChg>
      <pc:sldChg chg="ord modNotes">
        <pc:chgData name="Fionnuala Carter" userId="S::fionnuala.carter@aes.cdetb.ie::30def306-6b11-4aa5-b737-4ad9dca78ec3" providerId="AD" clId="Web-{97F6862D-0701-CCFE-C2CB-FDB09D6F8FA3}" dt="2021-05-25T17:39:30.190" v="1008"/>
        <pc:sldMkLst>
          <pc:docMk/>
          <pc:sldMk cId="2990328376" sldId="364"/>
        </pc:sldMkLst>
      </pc:sldChg>
      <pc:sldChg chg="addSp delSp modSp add del replId modNotes">
        <pc:chgData name="Fionnuala Carter" userId="S::fionnuala.carter@aes.cdetb.ie::30def306-6b11-4aa5-b737-4ad9dca78ec3" providerId="AD" clId="Web-{97F6862D-0701-CCFE-C2CB-FDB09D6F8FA3}" dt="2021-05-25T15:53:54.242" v="828"/>
        <pc:sldMkLst>
          <pc:docMk/>
          <pc:sldMk cId="1250623920" sldId="366"/>
        </pc:sldMkLst>
        <pc:spChg chg="del">
          <ac:chgData name="Fionnuala Carter" userId="S::fionnuala.carter@aes.cdetb.ie::30def306-6b11-4aa5-b737-4ad9dca78ec3" providerId="AD" clId="Web-{97F6862D-0701-CCFE-C2CB-FDB09D6F8FA3}" dt="2021-05-25T15:24:30.102" v="409"/>
          <ac:spMkLst>
            <pc:docMk/>
            <pc:sldMk cId="1250623920" sldId="366"/>
            <ac:spMk id="2" creationId="{9B59942F-F4CF-4C65-A052-89157E36724F}"/>
          </ac:spMkLst>
        </pc:spChg>
        <pc:spChg chg="mod">
          <ac:chgData name="Fionnuala Carter" userId="S::fionnuala.carter@aes.cdetb.ie::30def306-6b11-4aa5-b737-4ad9dca78ec3" providerId="AD" clId="Web-{97F6862D-0701-CCFE-C2CB-FDB09D6F8FA3}" dt="2021-05-25T15:24:42.462" v="414" actId="20577"/>
          <ac:spMkLst>
            <pc:docMk/>
            <pc:sldMk cId="1250623920" sldId="366"/>
            <ac:spMk id="3" creationId="{9C3A6EAA-F432-4817-98F6-3B345127AE9A}"/>
          </ac:spMkLst>
        </pc:spChg>
        <pc:spChg chg="mod">
          <ac:chgData name="Fionnuala Carter" userId="S::fionnuala.carter@aes.cdetb.ie::30def306-6b11-4aa5-b737-4ad9dca78ec3" providerId="AD" clId="Web-{97F6862D-0701-CCFE-C2CB-FDB09D6F8FA3}" dt="2021-05-25T15:25:01.181" v="424" actId="1076"/>
          <ac:spMkLst>
            <pc:docMk/>
            <pc:sldMk cId="1250623920" sldId="366"/>
            <ac:spMk id="11" creationId="{5EA0C41F-4507-4A28-BBE5-17A8CCB87A9E}"/>
          </ac:spMkLst>
        </pc:spChg>
        <pc:spChg chg="add del mod">
          <ac:chgData name="Fionnuala Carter" userId="S::fionnuala.carter@aes.cdetb.ie::30def306-6b11-4aa5-b737-4ad9dca78ec3" providerId="AD" clId="Web-{97F6862D-0701-CCFE-C2CB-FDB09D6F8FA3}" dt="2021-05-25T15:24:34.071" v="411"/>
          <ac:spMkLst>
            <pc:docMk/>
            <pc:sldMk cId="1250623920" sldId="366"/>
            <ac:spMk id="12" creationId="{7BAB20A8-5BD0-4D71-8DDA-BE1CD945C44B}"/>
          </ac:spMkLst>
        </pc:spChg>
        <pc:spChg chg="add mod">
          <ac:chgData name="Fionnuala Carter" userId="S::fionnuala.carter@aes.cdetb.ie::30def306-6b11-4aa5-b737-4ad9dca78ec3" providerId="AD" clId="Web-{97F6862D-0701-CCFE-C2CB-FDB09D6F8FA3}" dt="2021-05-25T15:24:38.290" v="412" actId="20577"/>
          <ac:spMkLst>
            <pc:docMk/>
            <pc:sldMk cId="1250623920" sldId="366"/>
            <ac:spMk id="14" creationId="{C9B0C425-ECDF-4A9B-996A-76CF37C704C1}"/>
          </ac:spMkLst>
        </pc:spChg>
        <pc:picChg chg="add mod">
          <ac:chgData name="Fionnuala Carter" userId="S::fionnuala.carter@aes.cdetb.ie::30def306-6b11-4aa5-b737-4ad9dca78ec3" providerId="AD" clId="Web-{97F6862D-0701-CCFE-C2CB-FDB09D6F8FA3}" dt="2021-05-25T15:23:16.726" v="395" actId="1076"/>
          <ac:picMkLst>
            <pc:docMk/>
            <pc:sldMk cId="1250623920" sldId="366"/>
            <ac:picMk id="6" creationId="{1FB6D2C7-F827-48E6-A913-D2E7119BCC73}"/>
          </ac:picMkLst>
        </pc:picChg>
        <pc:picChg chg="mod modCrop">
          <ac:chgData name="Fionnuala Carter" userId="S::fionnuala.carter@aes.cdetb.ie::30def306-6b11-4aa5-b737-4ad9dca78ec3" providerId="AD" clId="Web-{97F6862D-0701-CCFE-C2CB-FDB09D6F8FA3}" dt="2021-05-25T15:23:49.414" v="403" actId="1076"/>
          <ac:picMkLst>
            <pc:docMk/>
            <pc:sldMk cId="1250623920" sldId="366"/>
            <ac:picMk id="7" creationId="{6D1F1A28-D377-4180-81A5-99889EE8D883}"/>
          </ac:picMkLst>
        </pc:picChg>
      </pc:sldChg>
      <pc:sldChg chg="add replId">
        <pc:chgData name="Fionnuala Carter" userId="S::fionnuala.carter@aes.cdetb.ie::30def306-6b11-4aa5-b737-4ad9dca78ec3" providerId="AD" clId="Web-{97F6862D-0701-CCFE-C2CB-FDB09D6F8FA3}" dt="2021-05-25T16:50:11.136" v="864"/>
        <pc:sldMkLst>
          <pc:docMk/>
          <pc:sldMk cId="1928622416" sldId="366"/>
        </pc:sldMkLst>
      </pc:sldChg>
      <pc:sldChg chg="addSp delSp modSp add replId">
        <pc:chgData name="Fionnuala Carter" userId="S::fionnuala.carter@aes.cdetb.ie::30def306-6b11-4aa5-b737-4ad9dca78ec3" providerId="AD" clId="Web-{97F6862D-0701-CCFE-C2CB-FDB09D6F8FA3}" dt="2021-05-25T17:36:25.624" v="986" actId="1076"/>
        <pc:sldMkLst>
          <pc:docMk/>
          <pc:sldMk cId="302668005" sldId="368"/>
        </pc:sldMkLst>
        <pc:spChg chg="del">
          <ac:chgData name="Fionnuala Carter" userId="S::fionnuala.carter@aes.cdetb.ie::30def306-6b11-4aa5-b737-4ad9dca78ec3" providerId="AD" clId="Web-{97F6862D-0701-CCFE-C2CB-FDB09D6F8FA3}" dt="2021-05-25T17:16:52.518" v="876"/>
          <ac:spMkLst>
            <pc:docMk/>
            <pc:sldMk cId="302668005" sldId="368"/>
            <ac:spMk id="2" creationId="{7974BE1C-D011-4734-B7A0-B6E43161FE40}"/>
          </ac:spMkLst>
        </pc:spChg>
        <pc:spChg chg="add del mod">
          <ac:chgData name="Fionnuala Carter" userId="S::fionnuala.carter@aes.cdetb.ie::30def306-6b11-4aa5-b737-4ad9dca78ec3" providerId="AD" clId="Web-{97F6862D-0701-CCFE-C2CB-FDB09D6F8FA3}" dt="2021-05-25T17:16:55.408" v="877"/>
          <ac:spMkLst>
            <pc:docMk/>
            <pc:sldMk cId="302668005" sldId="368"/>
            <ac:spMk id="8" creationId="{FE5B4199-1DE4-4108-BAEA-DFB42E0CBD90}"/>
          </ac:spMkLst>
        </pc:spChg>
        <pc:spChg chg="add mod">
          <ac:chgData name="Fionnuala Carter" userId="S::fionnuala.carter@aes.cdetb.ie::30def306-6b11-4aa5-b737-4ad9dca78ec3" providerId="AD" clId="Web-{97F6862D-0701-CCFE-C2CB-FDB09D6F8FA3}" dt="2021-05-25T17:34:09.011" v="982" actId="1076"/>
          <ac:spMkLst>
            <pc:docMk/>
            <pc:sldMk cId="302668005" sldId="368"/>
            <ac:spMk id="10" creationId="{9C2D4B1C-BC94-40E6-B008-96E9433892EC}"/>
          </ac:spMkLst>
        </pc:spChg>
        <pc:graphicFrameChg chg="add mod modGraphic">
          <ac:chgData name="Fionnuala Carter" userId="S::fionnuala.carter@aes.cdetb.ie::30def306-6b11-4aa5-b737-4ad9dca78ec3" providerId="AD" clId="Web-{97F6862D-0701-CCFE-C2CB-FDB09D6F8FA3}" dt="2021-05-25T17:34:07.261" v="981" actId="1076"/>
          <ac:graphicFrameMkLst>
            <pc:docMk/>
            <pc:sldMk cId="302668005" sldId="368"/>
            <ac:graphicFrameMk id="20" creationId="{B76DC79D-15A9-40D8-81FE-793B46AD1D1B}"/>
          </ac:graphicFrameMkLst>
        </pc:graphicFrameChg>
        <pc:picChg chg="add del mod">
          <ac:chgData name="Fionnuala Carter" userId="S::fionnuala.carter@aes.cdetb.ie::30def306-6b11-4aa5-b737-4ad9dca78ec3" providerId="AD" clId="Web-{97F6862D-0701-CCFE-C2CB-FDB09D6F8FA3}" dt="2021-05-25T17:29:53.239" v="930"/>
          <ac:picMkLst>
            <pc:docMk/>
            <pc:sldMk cId="302668005" sldId="368"/>
            <ac:picMk id="3" creationId="{E4D181AF-9FAB-4A50-95D4-07391264B2E4}"/>
          </ac:picMkLst>
        </pc:picChg>
        <pc:picChg chg="add mod">
          <ac:chgData name="Fionnuala Carter" userId="S::fionnuala.carter@aes.cdetb.ie::30def306-6b11-4aa5-b737-4ad9dca78ec3" providerId="AD" clId="Web-{97F6862D-0701-CCFE-C2CB-FDB09D6F8FA3}" dt="2021-05-25T17:18:12.301" v="919" actId="1076"/>
          <ac:picMkLst>
            <pc:docMk/>
            <pc:sldMk cId="302668005" sldId="368"/>
            <ac:picMk id="4" creationId="{16DDF8F1-C25D-4DD4-926B-18F5E2B4000B}"/>
          </ac:picMkLst>
        </pc:picChg>
        <pc:picChg chg="mod">
          <ac:chgData name="Fionnuala Carter" userId="S::fionnuala.carter@aes.cdetb.ie::30def306-6b11-4aa5-b737-4ad9dca78ec3" providerId="AD" clId="Web-{97F6862D-0701-CCFE-C2CB-FDB09D6F8FA3}" dt="2021-05-25T17:18:25.942" v="924" actId="1076"/>
          <ac:picMkLst>
            <pc:docMk/>
            <pc:sldMk cId="302668005" sldId="368"/>
            <ac:picMk id="6" creationId="{65B1216C-FDE7-46F0-A92D-C4FA0AD38C7F}"/>
          </ac:picMkLst>
        </pc:picChg>
        <pc:picChg chg="del">
          <ac:chgData name="Fionnuala Carter" userId="S::fionnuala.carter@aes.cdetb.ie::30def306-6b11-4aa5-b737-4ad9dca78ec3" providerId="AD" clId="Web-{97F6862D-0701-CCFE-C2CB-FDB09D6F8FA3}" dt="2021-05-25T17:15:49.047" v="870"/>
          <ac:picMkLst>
            <pc:docMk/>
            <pc:sldMk cId="302668005" sldId="368"/>
            <ac:picMk id="11" creationId="{442B86B6-5B3B-4652-AC4D-300A01D17B9C}"/>
          </ac:picMkLst>
        </pc:picChg>
        <pc:picChg chg="add del mod">
          <ac:chgData name="Fionnuala Carter" userId="S::fionnuala.carter@aes.cdetb.ie::30def306-6b11-4aa5-b737-4ad9dca78ec3" providerId="AD" clId="Web-{97F6862D-0701-CCFE-C2CB-FDB09D6F8FA3}" dt="2021-05-25T17:30:46.709" v="939"/>
          <ac:picMkLst>
            <pc:docMk/>
            <pc:sldMk cId="302668005" sldId="368"/>
            <ac:picMk id="12" creationId="{0F667735-6FDD-4B6E-AC13-09D6CFA5333A}"/>
          </ac:picMkLst>
        </pc:picChg>
        <pc:picChg chg="del">
          <ac:chgData name="Fionnuala Carter" userId="S::fionnuala.carter@aes.cdetb.ie::30def306-6b11-4aa5-b737-4ad9dca78ec3" providerId="AD" clId="Web-{97F6862D-0701-CCFE-C2CB-FDB09D6F8FA3}" dt="2021-05-25T17:15:49.532" v="871"/>
          <ac:picMkLst>
            <pc:docMk/>
            <pc:sldMk cId="302668005" sldId="368"/>
            <ac:picMk id="13" creationId="{9E93E891-1238-47BE-962D-EE2322879F88}"/>
          </ac:picMkLst>
        </pc:picChg>
        <pc:picChg chg="add mod modCrop">
          <ac:chgData name="Fionnuala Carter" userId="S::fionnuala.carter@aes.cdetb.ie::30def306-6b11-4aa5-b737-4ad9dca78ec3" providerId="AD" clId="Web-{97F6862D-0701-CCFE-C2CB-FDB09D6F8FA3}" dt="2021-05-25T17:30:35.912" v="937" actId="1076"/>
          <ac:picMkLst>
            <pc:docMk/>
            <pc:sldMk cId="302668005" sldId="368"/>
            <ac:picMk id="14" creationId="{6E90155E-43C7-46F3-9EB2-FBE759D90987}"/>
          </ac:picMkLst>
        </pc:picChg>
        <pc:picChg chg="del">
          <ac:chgData name="Fionnuala Carter" userId="S::fionnuala.carter@aes.cdetb.ie::30def306-6b11-4aa5-b737-4ad9dca78ec3" providerId="AD" clId="Web-{97F6862D-0701-CCFE-C2CB-FDB09D6F8FA3}" dt="2021-05-25T17:15:50.485" v="872"/>
          <ac:picMkLst>
            <pc:docMk/>
            <pc:sldMk cId="302668005" sldId="368"/>
            <ac:picMk id="15" creationId="{B3C0C256-6A7B-4E12-B4A2-BD76D5ABCF87}"/>
          </ac:picMkLst>
        </pc:picChg>
        <pc:picChg chg="del">
          <ac:chgData name="Fionnuala Carter" userId="S::fionnuala.carter@aes.cdetb.ie::30def306-6b11-4aa5-b737-4ad9dca78ec3" providerId="AD" clId="Web-{97F6862D-0701-CCFE-C2CB-FDB09D6F8FA3}" dt="2021-05-25T17:15:48.454" v="869"/>
          <ac:picMkLst>
            <pc:docMk/>
            <pc:sldMk cId="302668005" sldId="368"/>
            <ac:picMk id="16" creationId="{131BDB1E-85E8-4154-9D92-436F23F30E9B}"/>
          </ac:picMkLst>
        </pc:picChg>
        <pc:picChg chg="del">
          <ac:chgData name="Fionnuala Carter" userId="S::fionnuala.carter@aes.cdetb.ie::30def306-6b11-4aa5-b737-4ad9dca78ec3" providerId="AD" clId="Web-{97F6862D-0701-CCFE-C2CB-FDB09D6F8FA3}" dt="2021-05-25T17:15:47.610" v="868"/>
          <ac:picMkLst>
            <pc:docMk/>
            <pc:sldMk cId="302668005" sldId="368"/>
            <ac:picMk id="17" creationId="{653984B2-D396-49DB-A515-CE05274D8161}"/>
          </ac:picMkLst>
        </pc:picChg>
        <pc:picChg chg="del">
          <ac:chgData name="Fionnuala Carter" userId="S::fionnuala.carter@aes.cdetb.ie::30def306-6b11-4aa5-b737-4ad9dca78ec3" providerId="AD" clId="Web-{97F6862D-0701-CCFE-C2CB-FDB09D6F8FA3}" dt="2021-05-25T17:15:46.907" v="867"/>
          <ac:picMkLst>
            <pc:docMk/>
            <pc:sldMk cId="302668005" sldId="368"/>
            <ac:picMk id="18" creationId="{93A305EB-B5DA-4F10-A7A0-0AD0AD09F532}"/>
          </ac:picMkLst>
        </pc:picChg>
        <pc:picChg chg="add mod">
          <ac:chgData name="Fionnuala Carter" userId="S::fionnuala.carter@aes.cdetb.ie::30def306-6b11-4aa5-b737-4ad9dca78ec3" providerId="AD" clId="Web-{97F6862D-0701-CCFE-C2CB-FDB09D6F8FA3}" dt="2021-05-25T17:31:45.601" v="943" actId="1076"/>
          <ac:picMkLst>
            <pc:docMk/>
            <pc:sldMk cId="302668005" sldId="368"/>
            <ac:picMk id="19" creationId="{7F2226CD-3089-4359-83C2-C16CBF55BD6C}"/>
          </ac:picMkLst>
        </pc:picChg>
        <pc:picChg chg="add mod">
          <ac:chgData name="Fionnuala Carter" userId="S::fionnuala.carter@aes.cdetb.ie::30def306-6b11-4aa5-b737-4ad9dca78ec3" providerId="AD" clId="Web-{97F6862D-0701-CCFE-C2CB-FDB09D6F8FA3}" dt="2021-05-25T17:36:25.624" v="986" actId="1076"/>
          <ac:picMkLst>
            <pc:docMk/>
            <pc:sldMk cId="302668005" sldId="368"/>
            <ac:picMk id="601" creationId="{10F4F054-50FA-494D-A9D7-B210EC65832C}"/>
          </ac:picMkLst>
        </pc:picChg>
      </pc:sldChg>
      <pc:sldChg chg="delSp modSp add replId">
        <pc:chgData name="Fionnuala Carter" userId="S::fionnuala.carter@aes.cdetb.ie::30def306-6b11-4aa5-b737-4ad9dca78ec3" providerId="AD" clId="Web-{97F6862D-0701-CCFE-C2CB-FDB09D6F8FA3}" dt="2021-05-25T17:38:07.751" v="994" actId="1076"/>
        <pc:sldMkLst>
          <pc:docMk/>
          <pc:sldMk cId="2061011993" sldId="369"/>
        </pc:sldMkLst>
        <pc:spChg chg="del">
          <ac:chgData name="Fionnuala Carter" userId="S::fionnuala.carter@aes.cdetb.ie::30def306-6b11-4aa5-b737-4ad9dca78ec3" providerId="AD" clId="Web-{97F6862D-0701-CCFE-C2CB-FDB09D6F8FA3}" dt="2021-05-25T17:37:57.282" v="992"/>
          <ac:spMkLst>
            <pc:docMk/>
            <pc:sldMk cId="2061011993" sldId="369"/>
            <ac:spMk id="10" creationId="{9C2D4B1C-BC94-40E6-B008-96E9433892EC}"/>
          </ac:spMkLst>
        </pc:spChg>
        <pc:graphicFrameChg chg="mod">
          <ac:chgData name="Fionnuala Carter" userId="S::fionnuala.carter@aes.cdetb.ie::30def306-6b11-4aa5-b737-4ad9dca78ec3" providerId="AD" clId="Web-{97F6862D-0701-CCFE-C2CB-FDB09D6F8FA3}" dt="2021-05-25T17:38:00.423" v="993" actId="1076"/>
          <ac:graphicFrameMkLst>
            <pc:docMk/>
            <pc:sldMk cId="2061011993" sldId="369"/>
            <ac:graphicFrameMk id="20" creationId="{B76DC79D-15A9-40D8-81FE-793B46AD1D1B}"/>
          </ac:graphicFrameMkLst>
        </pc:graphicFrameChg>
        <pc:picChg chg="del">
          <ac:chgData name="Fionnuala Carter" userId="S::fionnuala.carter@aes.cdetb.ie::30def306-6b11-4aa5-b737-4ad9dca78ec3" providerId="AD" clId="Web-{97F6862D-0701-CCFE-C2CB-FDB09D6F8FA3}" dt="2021-05-25T17:37:51.641" v="991"/>
          <ac:picMkLst>
            <pc:docMk/>
            <pc:sldMk cId="2061011993" sldId="369"/>
            <ac:picMk id="4" creationId="{16DDF8F1-C25D-4DD4-926B-18F5E2B4000B}"/>
          </ac:picMkLst>
        </pc:picChg>
        <pc:picChg chg="del">
          <ac:chgData name="Fionnuala Carter" userId="S::fionnuala.carter@aes.cdetb.ie::30def306-6b11-4aa5-b737-4ad9dca78ec3" providerId="AD" clId="Web-{97F6862D-0701-CCFE-C2CB-FDB09D6F8FA3}" dt="2021-05-25T17:37:50.376" v="990"/>
          <ac:picMkLst>
            <pc:docMk/>
            <pc:sldMk cId="2061011993" sldId="369"/>
            <ac:picMk id="14" creationId="{6E90155E-43C7-46F3-9EB2-FBE759D90987}"/>
          </ac:picMkLst>
        </pc:picChg>
        <pc:picChg chg="mod">
          <ac:chgData name="Fionnuala Carter" userId="S::fionnuala.carter@aes.cdetb.ie::30def306-6b11-4aa5-b737-4ad9dca78ec3" providerId="AD" clId="Web-{97F6862D-0701-CCFE-C2CB-FDB09D6F8FA3}" dt="2021-05-25T17:38:07.751" v="994" actId="1076"/>
          <ac:picMkLst>
            <pc:docMk/>
            <pc:sldMk cId="2061011993" sldId="369"/>
            <ac:picMk id="601" creationId="{10F4F054-50FA-494D-A9D7-B210EC65832C}"/>
          </ac:picMkLst>
        </pc:picChg>
      </pc:sldChg>
    </pc:docChg>
  </pc:docChgLst>
  <pc:docChgLst>
    <pc:chgData name="Fionnuala Carter" userId="S::fionnuala.carter@aes.cdetb.ie::30def306-6b11-4aa5-b737-4ad9dca78ec3" providerId="AD" clId="Web-{379CF998-5580-AC65-C96A-D03BC40CCB15}"/>
    <pc:docChg chg="modSld">
      <pc:chgData name="Fionnuala Carter" userId="S::fionnuala.carter@aes.cdetb.ie::30def306-6b11-4aa5-b737-4ad9dca78ec3" providerId="AD" clId="Web-{379CF998-5580-AC65-C96A-D03BC40CCB15}" dt="2021-05-28T17:11:49.684" v="6"/>
      <pc:docMkLst>
        <pc:docMk/>
      </pc:docMkLst>
      <pc:sldChg chg="modNotes">
        <pc:chgData name="Fionnuala Carter" userId="S::fionnuala.carter@aes.cdetb.ie::30def306-6b11-4aa5-b737-4ad9dca78ec3" providerId="AD" clId="Web-{379CF998-5580-AC65-C96A-D03BC40CCB15}" dt="2021-05-28T17:11:49.684" v="6"/>
        <pc:sldMkLst>
          <pc:docMk/>
          <pc:sldMk cId="2990328376" sldId="364"/>
        </pc:sldMkLst>
      </pc:sldChg>
    </pc:docChg>
  </pc:docChgLst>
  <pc:docChgLst>
    <pc:chgData name="Sharon Brabazon" userId="S::sharon.brabazon@aes.cdetb.ie::1349c98f-8999-4376-91ab-c9df9930166c" providerId="AD" clId="Web-{C3BA9ED6-82C0-4BA4-877D-B9C877B753EA}"/>
    <pc:docChg chg="addSld modSld">
      <pc:chgData name="Sharon Brabazon" userId="S::sharon.brabazon@aes.cdetb.ie::1349c98f-8999-4376-91ab-c9df9930166c" providerId="AD" clId="Web-{C3BA9ED6-82C0-4BA4-877D-B9C877B753EA}" dt="2020-10-20T12:36:00.404" v="430" actId="14100"/>
      <pc:docMkLst>
        <pc:docMk/>
      </pc:docMkLst>
      <pc:sldChg chg="modSp">
        <pc:chgData name="Sharon Brabazon" userId="S::sharon.brabazon@aes.cdetb.ie::1349c98f-8999-4376-91ab-c9df9930166c" providerId="AD" clId="Web-{C3BA9ED6-82C0-4BA4-877D-B9C877B753EA}" dt="2020-10-20T12:25:46.105" v="2" actId="20577"/>
        <pc:sldMkLst>
          <pc:docMk/>
          <pc:sldMk cId="3689653572" sldId="315"/>
        </pc:sldMkLst>
        <pc:spChg chg="mod">
          <ac:chgData name="Sharon Brabazon" userId="S::sharon.brabazon@aes.cdetb.ie::1349c98f-8999-4376-91ab-c9df9930166c" providerId="AD" clId="Web-{C3BA9ED6-82C0-4BA4-877D-B9C877B753EA}" dt="2020-10-20T12:25:46.105" v="2" actId="20577"/>
          <ac:spMkLst>
            <pc:docMk/>
            <pc:sldMk cId="3689653572" sldId="315"/>
            <ac:spMk id="3" creationId="{7E8800EC-8E40-412C-9CA9-F3C489104DB8}"/>
          </ac:spMkLst>
        </pc:spChg>
      </pc:sldChg>
      <pc:sldChg chg="addSp delSp modSp new mod modClrScheme chgLayout">
        <pc:chgData name="Sharon Brabazon" userId="S::sharon.brabazon@aes.cdetb.ie::1349c98f-8999-4376-91ab-c9df9930166c" providerId="AD" clId="Web-{C3BA9ED6-82C0-4BA4-877D-B9C877B753EA}" dt="2020-10-20T12:36:00.404" v="430" actId="14100"/>
        <pc:sldMkLst>
          <pc:docMk/>
          <pc:sldMk cId="395533827" sldId="316"/>
        </pc:sldMkLst>
        <pc:spChg chg="add del">
          <ac:chgData name="Sharon Brabazon" userId="S::sharon.brabazon@aes.cdetb.ie::1349c98f-8999-4376-91ab-c9df9930166c" providerId="AD" clId="Web-{C3BA9ED6-82C0-4BA4-877D-B9C877B753EA}" dt="2020-10-20T12:27:50.733" v="23"/>
          <ac:spMkLst>
            <pc:docMk/>
            <pc:sldMk cId="395533827" sldId="316"/>
            <ac:spMk id="2" creationId="{31A36F0C-6ACC-4F35-9ABA-D0ACAF0DD31E}"/>
          </ac:spMkLst>
        </pc:spChg>
        <pc:spChg chg="del">
          <ac:chgData name="Sharon Brabazon" userId="S::sharon.brabazon@aes.cdetb.ie::1349c98f-8999-4376-91ab-c9df9930166c" providerId="AD" clId="Web-{C3BA9ED6-82C0-4BA4-877D-B9C877B753EA}" dt="2020-10-20T12:26:40.809" v="5"/>
          <ac:spMkLst>
            <pc:docMk/>
            <pc:sldMk cId="395533827" sldId="316"/>
            <ac:spMk id="3" creationId="{7E556EFE-A2B3-4A3D-B1CE-1BEAD554D102}"/>
          </ac:spMkLst>
        </pc:spChg>
        <pc:spChg chg="add mod">
          <ac:chgData name="Sharon Brabazon" userId="S::sharon.brabazon@aes.cdetb.ie::1349c98f-8999-4376-91ab-c9df9930166c" providerId="AD" clId="Web-{C3BA9ED6-82C0-4BA4-877D-B9C877B753EA}" dt="2020-10-20T12:27:18.607" v="20" actId="1076"/>
          <ac:spMkLst>
            <pc:docMk/>
            <pc:sldMk cId="395533827" sldId="316"/>
            <ac:spMk id="5" creationId="{1E5F1FD5-A967-44DE-957D-A5CE75989903}"/>
          </ac:spMkLst>
        </pc:spChg>
        <pc:spChg chg="add mod">
          <ac:chgData name="Sharon Brabazon" userId="S::sharon.brabazon@aes.cdetb.ie::1349c98f-8999-4376-91ab-c9df9930166c" providerId="AD" clId="Web-{C3BA9ED6-82C0-4BA4-877D-B9C877B753EA}" dt="2020-10-20T12:34:57.355" v="422"/>
          <ac:spMkLst>
            <pc:docMk/>
            <pc:sldMk cId="395533827" sldId="316"/>
            <ac:spMk id="7" creationId="{3CF44A4C-3DD2-4646-8821-F04E9F20F799}"/>
          </ac:spMkLst>
        </pc:spChg>
        <pc:spChg chg="add mod ord">
          <ac:chgData name="Sharon Brabazon" userId="S::sharon.brabazon@aes.cdetb.ie::1349c98f-8999-4376-91ab-c9df9930166c" providerId="AD" clId="Web-{C3BA9ED6-82C0-4BA4-877D-B9C877B753EA}" dt="2020-10-20T12:35:50.044" v="429" actId="14100"/>
          <ac:spMkLst>
            <pc:docMk/>
            <pc:sldMk cId="395533827" sldId="316"/>
            <ac:spMk id="8" creationId="{81619CC1-875E-40C0-91A5-4D11FE553727}"/>
          </ac:spMkLst>
        </pc:spChg>
        <pc:spChg chg="add mod">
          <ac:chgData name="Sharon Brabazon" userId="S::sharon.brabazon@aes.cdetb.ie::1349c98f-8999-4376-91ab-c9df9930166c" providerId="AD" clId="Web-{C3BA9ED6-82C0-4BA4-877D-B9C877B753EA}" dt="2020-10-20T12:34:57.355" v="422"/>
          <ac:spMkLst>
            <pc:docMk/>
            <pc:sldMk cId="395533827" sldId="316"/>
            <ac:spMk id="9" creationId="{B130C2E9-7FED-4972-A8AA-A167C7D77344}"/>
          </ac:spMkLst>
        </pc:spChg>
        <pc:spChg chg="add del mod">
          <ac:chgData name="Sharon Brabazon" userId="S::sharon.brabazon@aes.cdetb.ie::1349c98f-8999-4376-91ab-c9df9930166c" providerId="AD" clId="Web-{C3BA9ED6-82C0-4BA4-877D-B9C877B753EA}" dt="2020-10-20T12:27:50.733" v="22"/>
          <ac:spMkLst>
            <pc:docMk/>
            <pc:sldMk cId="395533827" sldId="316"/>
            <ac:spMk id="10" creationId="{A49279A4-E8B7-4008-9BED-31082E3F5538}"/>
          </ac:spMkLst>
        </pc:spChg>
        <pc:spChg chg="add del mod">
          <ac:chgData name="Sharon Brabazon" userId="S::sharon.brabazon@aes.cdetb.ie::1349c98f-8999-4376-91ab-c9df9930166c" providerId="AD" clId="Web-{C3BA9ED6-82C0-4BA4-877D-B9C877B753EA}" dt="2020-10-20T12:27:50.733" v="22"/>
          <ac:spMkLst>
            <pc:docMk/>
            <pc:sldMk cId="395533827" sldId="316"/>
            <ac:spMk id="12" creationId="{2854E0A7-63EA-4EE5-A706-54115A65D287}"/>
          </ac:spMkLst>
        </pc:spChg>
        <pc:spChg chg="add del mod">
          <ac:chgData name="Sharon Brabazon" userId="S::sharon.brabazon@aes.cdetb.ie::1349c98f-8999-4376-91ab-c9df9930166c" providerId="AD" clId="Web-{C3BA9ED6-82C0-4BA4-877D-B9C877B753EA}" dt="2020-10-20T12:27:50.733" v="22"/>
          <ac:spMkLst>
            <pc:docMk/>
            <pc:sldMk cId="395533827" sldId="316"/>
            <ac:spMk id="14" creationId="{52CC56EA-CE5E-46CA-AE7F-6C47690141A2}"/>
          </ac:spMkLst>
        </pc:spChg>
        <pc:picChg chg="add mod ord">
          <ac:chgData name="Sharon Brabazon" userId="S::sharon.brabazon@aes.cdetb.ie::1349c98f-8999-4376-91ab-c9df9930166c" providerId="AD" clId="Web-{C3BA9ED6-82C0-4BA4-877D-B9C877B753EA}" dt="2020-10-20T12:36:00.404" v="430" actId="14100"/>
          <ac:picMkLst>
            <pc:docMk/>
            <pc:sldMk cId="395533827" sldId="316"/>
            <ac:picMk id="4" creationId="{40DCAFB6-534D-4516-AA7A-B76806FFD1C1}"/>
          </ac:picMkLst>
        </pc:picChg>
      </pc:sldChg>
    </pc:docChg>
  </pc:docChgLst>
  <pc:docChgLst>
    <pc:chgData name="Fionnuala Carter" userId="S::fionnuala.carter@aes.cdetb.ie::30def306-6b11-4aa5-b737-4ad9dca78ec3" providerId="AD" clId="Web-{9D68E0FE-E48B-43E2-A066-A36245AB8120}"/>
    <pc:docChg chg="addSld delSld modSld sldOrd">
      <pc:chgData name="Fionnuala Carter" userId="S::fionnuala.carter@aes.cdetb.ie::30def306-6b11-4aa5-b737-4ad9dca78ec3" providerId="AD" clId="Web-{9D68E0FE-E48B-43E2-A066-A36245AB8120}" dt="2021-05-25T17:11:40.040" v="2963"/>
      <pc:docMkLst>
        <pc:docMk/>
      </pc:docMkLst>
      <pc:sldChg chg="modNotes">
        <pc:chgData name="Fionnuala Carter" userId="S::fionnuala.carter@aes.cdetb.ie::30def306-6b11-4aa5-b737-4ad9dca78ec3" providerId="AD" clId="Web-{9D68E0FE-E48B-43E2-A066-A36245AB8120}" dt="2021-05-25T16:26:05.228" v="401"/>
        <pc:sldMkLst>
          <pc:docMk/>
          <pc:sldMk cId="1787709285" sldId="333"/>
        </pc:sldMkLst>
      </pc:sldChg>
      <pc:sldChg chg="modNotes">
        <pc:chgData name="Fionnuala Carter" userId="S::fionnuala.carter@aes.cdetb.ie::30def306-6b11-4aa5-b737-4ad9dca78ec3" providerId="AD" clId="Web-{9D68E0FE-E48B-43E2-A066-A36245AB8120}" dt="2021-05-25T16:26:35.604" v="410"/>
        <pc:sldMkLst>
          <pc:docMk/>
          <pc:sldMk cId="236876018" sldId="334"/>
        </pc:sldMkLst>
      </pc:sldChg>
      <pc:sldChg chg="modNotes">
        <pc:chgData name="Fionnuala Carter" userId="S::fionnuala.carter@aes.cdetb.ie::30def306-6b11-4aa5-b737-4ad9dca78ec3" providerId="AD" clId="Web-{9D68E0FE-E48B-43E2-A066-A36245AB8120}" dt="2021-05-25T16:25:19.039" v="395"/>
        <pc:sldMkLst>
          <pc:docMk/>
          <pc:sldMk cId="1187994311" sldId="335"/>
        </pc:sldMkLst>
      </pc:sldChg>
      <pc:sldChg chg="modNotes">
        <pc:chgData name="Fionnuala Carter" userId="S::fionnuala.carter@aes.cdetb.ie::30def306-6b11-4aa5-b737-4ad9dca78ec3" providerId="AD" clId="Web-{9D68E0FE-E48B-43E2-A066-A36245AB8120}" dt="2021-05-25T16:29:02.388" v="486"/>
        <pc:sldMkLst>
          <pc:docMk/>
          <pc:sldMk cId="1854481547" sldId="336"/>
        </pc:sldMkLst>
      </pc:sldChg>
      <pc:sldChg chg="modNotes">
        <pc:chgData name="Fionnuala Carter" userId="S::fionnuala.carter@aes.cdetb.ie::30def306-6b11-4aa5-b737-4ad9dca78ec3" providerId="AD" clId="Web-{9D68E0FE-E48B-43E2-A066-A36245AB8120}" dt="2021-05-25T16:33:15.035" v="885"/>
        <pc:sldMkLst>
          <pc:docMk/>
          <pc:sldMk cId="1022337718" sldId="337"/>
        </pc:sldMkLst>
      </pc:sldChg>
      <pc:sldChg chg="modNotes">
        <pc:chgData name="Fionnuala Carter" userId="S::fionnuala.carter@aes.cdetb.ie::30def306-6b11-4aa5-b737-4ad9dca78ec3" providerId="AD" clId="Web-{9D68E0FE-E48B-43E2-A066-A36245AB8120}" dt="2021-05-25T16:44:49.035" v="1130"/>
        <pc:sldMkLst>
          <pc:docMk/>
          <pc:sldMk cId="2172951324" sldId="340"/>
        </pc:sldMkLst>
      </pc:sldChg>
      <pc:sldChg chg="addSp delSp modSp modNotes">
        <pc:chgData name="Fionnuala Carter" userId="S::fionnuala.carter@aes.cdetb.ie::30def306-6b11-4aa5-b737-4ad9dca78ec3" providerId="AD" clId="Web-{9D68E0FE-E48B-43E2-A066-A36245AB8120}" dt="2021-05-25T16:49:22.885" v="1538"/>
        <pc:sldMkLst>
          <pc:docMk/>
          <pc:sldMk cId="2207533379" sldId="343"/>
        </pc:sldMkLst>
        <pc:spChg chg="mod">
          <ac:chgData name="Fionnuala Carter" userId="S::fionnuala.carter@aes.cdetb.ie::30def306-6b11-4aa5-b737-4ad9dca78ec3" providerId="AD" clId="Web-{9D68E0FE-E48B-43E2-A066-A36245AB8120}" dt="2021-05-25T16:37:32.353" v="930" actId="14100"/>
          <ac:spMkLst>
            <pc:docMk/>
            <pc:sldMk cId="2207533379" sldId="343"/>
            <ac:spMk id="3" creationId="{F84BF3B0-9434-48E4-8D5D-52731D37515D}"/>
          </ac:spMkLst>
        </pc:spChg>
        <pc:picChg chg="add">
          <ac:chgData name="Fionnuala Carter" userId="S::fionnuala.carter@aes.cdetb.ie::30def306-6b11-4aa5-b737-4ad9dca78ec3" providerId="AD" clId="Web-{9D68E0FE-E48B-43E2-A066-A36245AB8120}" dt="2021-05-25T16:37:18.853" v="928"/>
          <ac:picMkLst>
            <pc:docMk/>
            <pc:sldMk cId="2207533379" sldId="343"/>
            <ac:picMk id="4" creationId="{9DF91C46-636C-4C3B-B25A-E0E7B65C0404}"/>
          </ac:picMkLst>
        </pc:picChg>
        <pc:picChg chg="del mod">
          <ac:chgData name="Fionnuala Carter" userId="S::fionnuala.carter@aes.cdetb.ie::30def306-6b11-4aa5-b737-4ad9dca78ec3" providerId="AD" clId="Web-{9D68E0FE-E48B-43E2-A066-A36245AB8120}" dt="2021-05-25T16:37:13.462" v="927"/>
          <ac:picMkLst>
            <pc:docMk/>
            <pc:sldMk cId="2207533379" sldId="343"/>
            <ac:picMk id="7" creationId="{32BDB357-360F-486E-AB21-376C4CB10FC4}"/>
          </ac:picMkLst>
        </pc:picChg>
        <pc:picChg chg="add del mod">
          <ac:chgData name="Fionnuala Carter" userId="S::fionnuala.carter@aes.cdetb.ie::30def306-6b11-4aa5-b737-4ad9dca78ec3" providerId="AD" clId="Web-{9D68E0FE-E48B-43E2-A066-A36245AB8120}" dt="2021-05-25T16:42:39.376" v="953"/>
          <ac:picMkLst>
            <pc:docMk/>
            <pc:sldMk cId="2207533379" sldId="343"/>
            <ac:picMk id="8" creationId="{9FF51661-83EA-4BF8-A861-46C69090D957}"/>
          </ac:picMkLst>
        </pc:picChg>
        <pc:picChg chg="add mod">
          <ac:chgData name="Fionnuala Carter" userId="S::fionnuala.carter@aes.cdetb.ie::30def306-6b11-4aa5-b737-4ad9dca78ec3" providerId="AD" clId="Web-{9D68E0FE-E48B-43E2-A066-A36245AB8120}" dt="2021-05-25T16:42:43.845" v="955" actId="1076"/>
          <ac:picMkLst>
            <pc:docMk/>
            <pc:sldMk cId="2207533379" sldId="343"/>
            <ac:picMk id="9" creationId="{3E2B58B2-3E43-46FB-8074-CDD59525ED58}"/>
          </ac:picMkLst>
        </pc:picChg>
      </pc:sldChg>
      <pc:sldChg chg="addSp delSp modSp modNotes">
        <pc:chgData name="Fionnuala Carter" userId="S::fionnuala.carter@aes.cdetb.ie::30def306-6b11-4aa5-b737-4ad9dca78ec3" providerId="AD" clId="Web-{9D68E0FE-E48B-43E2-A066-A36245AB8120}" dt="2021-05-25T16:48:20.415" v="1480"/>
        <pc:sldMkLst>
          <pc:docMk/>
          <pc:sldMk cId="1299081334" sldId="345"/>
        </pc:sldMkLst>
        <pc:spChg chg="mod">
          <ac:chgData name="Fionnuala Carter" userId="S::fionnuala.carter@aes.cdetb.ie::30def306-6b11-4aa5-b737-4ad9dca78ec3" providerId="AD" clId="Web-{9D68E0FE-E48B-43E2-A066-A36245AB8120}" dt="2021-05-25T16:35:28.085" v="912" actId="1076"/>
          <ac:spMkLst>
            <pc:docMk/>
            <pc:sldMk cId="1299081334" sldId="345"/>
            <ac:spMk id="3" creationId="{F84BF3B0-9434-48E4-8D5D-52731D37515D}"/>
          </ac:spMkLst>
        </pc:spChg>
        <pc:spChg chg="mod">
          <ac:chgData name="Fionnuala Carter" userId="S::fionnuala.carter@aes.cdetb.ie::30def306-6b11-4aa5-b737-4ad9dca78ec3" providerId="AD" clId="Web-{9D68E0FE-E48B-43E2-A066-A36245AB8120}" dt="2021-05-25T16:35:30.913" v="913" actId="1076"/>
          <ac:spMkLst>
            <pc:docMk/>
            <pc:sldMk cId="1299081334" sldId="345"/>
            <ac:spMk id="4" creationId="{4B30881C-ACE4-4085-81BC-F03B264E218F}"/>
          </ac:spMkLst>
        </pc:spChg>
        <pc:spChg chg="mod">
          <ac:chgData name="Fionnuala Carter" userId="S::fionnuala.carter@aes.cdetb.ie::30def306-6b11-4aa5-b737-4ad9dca78ec3" providerId="AD" clId="Web-{9D68E0FE-E48B-43E2-A066-A36245AB8120}" dt="2021-05-25T16:36:06.257" v="923" actId="1076"/>
          <ac:spMkLst>
            <pc:docMk/>
            <pc:sldMk cId="1299081334" sldId="345"/>
            <ac:spMk id="6" creationId="{F9641A66-F398-493A-95B2-E950F4002EFF}"/>
          </ac:spMkLst>
        </pc:spChg>
        <pc:spChg chg="mod">
          <ac:chgData name="Fionnuala Carter" userId="S::fionnuala.carter@aes.cdetb.ie::30def306-6b11-4aa5-b737-4ad9dca78ec3" providerId="AD" clId="Web-{9D68E0FE-E48B-43E2-A066-A36245AB8120}" dt="2021-05-25T16:36:10.570" v="924" actId="1076"/>
          <ac:spMkLst>
            <pc:docMk/>
            <pc:sldMk cId="1299081334" sldId="345"/>
            <ac:spMk id="8" creationId="{E82B3833-1BB0-4D44-8EDB-51242BF04785}"/>
          </ac:spMkLst>
        </pc:spChg>
        <pc:picChg chg="add del mod">
          <ac:chgData name="Fionnuala Carter" userId="S::fionnuala.carter@aes.cdetb.ie::30def306-6b11-4aa5-b737-4ad9dca78ec3" providerId="AD" clId="Web-{9D68E0FE-E48B-43E2-A066-A36245AB8120}" dt="2021-05-25T16:39:02.105" v="941"/>
          <ac:picMkLst>
            <pc:docMk/>
            <pc:sldMk cId="1299081334" sldId="345"/>
            <ac:picMk id="7" creationId="{3752B6D4-6C00-458E-9A60-5099A4B5693A}"/>
          </ac:picMkLst>
        </pc:picChg>
        <pc:picChg chg="add del mod">
          <ac:chgData name="Fionnuala Carter" userId="S::fionnuala.carter@aes.cdetb.ie::30def306-6b11-4aa5-b737-4ad9dca78ec3" providerId="AD" clId="Web-{9D68E0FE-E48B-43E2-A066-A36245AB8120}" dt="2021-05-25T16:41:14.702" v="946"/>
          <ac:picMkLst>
            <pc:docMk/>
            <pc:sldMk cId="1299081334" sldId="345"/>
            <ac:picMk id="9" creationId="{8B0BDFD8-E7B7-44B9-AEF3-599DE8592DE5}"/>
          </ac:picMkLst>
        </pc:picChg>
        <pc:picChg chg="add mod">
          <ac:chgData name="Fionnuala Carter" userId="S::fionnuala.carter@aes.cdetb.ie::30def306-6b11-4aa5-b737-4ad9dca78ec3" providerId="AD" clId="Web-{9D68E0FE-E48B-43E2-A066-A36245AB8120}" dt="2021-05-25T16:41:24.312" v="952" actId="1076"/>
          <ac:picMkLst>
            <pc:docMk/>
            <pc:sldMk cId="1299081334" sldId="345"/>
            <ac:picMk id="11" creationId="{EA4C49D3-A9B0-491B-B037-4E1D6819ED89}"/>
          </ac:picMkLst>
        </pc:picChg>
      </pc:sldChg>
      <pc:sldChg chg="modSp ord modNotes">
        <pc:chgData name="Fionnuala Carter" userId="S::fionnuala.carter@aes.cdetb.ie::30def306-6b11-4aa5-b737-4ad9dca78ec3" providerId="AD" clId="Web-{9D68E0FE-E48B-43E2-A066-A36245AB8120}" dt="2021-05-25T17:04:40.547" v="2929"/>
        <pc:sldMkLst>
          <pc:docMk/>
          <pc:sldMk cId="3149150042" sldId="348"/>
        </pc:sldMkLst>
        <pc:spChg chg="mod">
          <ac:chgData name="Fionnuala Carter" userId="S::fionnuala.carter@aes.cdetb.ie::30def306-6b11-4aa5-b737-4ad9dca78ec3" providerId="AD" clId="Web-{9D68E0FE-E48B-43E2-A066-A36245AB8120}" dt="2021-05-25T16:51:06.200" v="1543" actId="1076"/>
          <ac:spMkLst>
            <pc:docMk/>
            <pc:sldMk cId="3149150042" sldId="348"/>
            <ac:spMk id="34" creationId="{3630F212-1E88-474B-841A-1B59CB065874}"/>
          </ac:spMkLst>
        </pc:spChg>
        <pc:graphicFrameChg chg="mod modGraphic">
          <ac:chgData name="Fionnuala Carter" userId="S::fionnuala.carter@aes.cdetb.ie::30def306-6b11-4aa5-b737-4ad9dca78ec3" providerId="AD" clId="Web-{9D68E0FE-E48B-43E2-A066-A36245AB8120}" dt="2021-05-25T16:55:24.221" v="1631" actId="1076"/>
          <ac:graphicFrameMkLst>
            <pc:docMk/>
            <pc:sldMk cId="3149150042" sldId="348"/>
            <ac:graphicFrameMk id="8" creationId="{014B7450-C17E-488A-A087-AA03639F54C1}"/>
          </ac:graphicFrameMkLst>
        </pc:graphicFrameChg>
      </pc:sldChg>
      <pc:sldChg chg="modSp del">
        <pc:chgData name="Fionnuala Carter" userId="S::fionnuala.carter@aes.cdetb.ie::30def306-6b11-4aa5-b737-4ad9dca78ec3" providerId="AD" clId="Web-{9D68E0FE-E48B-43E2-A066-A36245AB8120}" dt="2021-05-25T17:04:58" v="2930"/>
        <pc:sldMkLst>
          <pc:docMk/>
          <pc:sldMk cId="3432835697" sldId="350"/>
        </pc:sldMkLst>
        <pc:graphicFrameChg chg="mod modGraphic">
          <ac:chgData name="Fionnuala Carter" userId="S::fionnuala.carter@aes.cdetb.ie::30def306-6b11-4aa5-b737-4ad9dca78ec3" providerId="AD" clId="Web-{9D68E0FE-E48B-43E2-A066-A36245AB8120}" dt="2021-05-25T16:04:55.464" v="89" actId="20577"/>
          <ac:graphicFrameMkLst>
            <pc:docMk/>
            <pc:sldMk cId="3432835697" sldId="350"/>
            <ac:graphicFrameMk id="4" creationId="{3EFFAAB0-3B39-4BF4-8BBE-02C7FC535B9C}"/>
          </ac:graphicFrameMkLst>
        </pc:graphicFrameChg>
      </pc:sldChg>
      <pc:sldChg chg="ord">
        <pc:chgData name="Fionnuala Carter" userId="S::fionnuala.carter@aes.cdetb.ie::30def306-6b11-4aa5-b737-4ad9dca78ec3" providerId="AD" clId="Web-{9D68E0FE-E48B-43E2-A066-A36245AB8120}" dt="2021-05-25T16:49:41.464" v="1539"/>
        <pc:sldMkLst>
          <pc:docMk/>
          <pc:sldMk cId="2466022726" sldId="352"/>
        </pc:sldMkLst>
      </pc:sldChg>
      <pc:sldChg chg="modNotes">
        <pc:chgData name="Fionnuala Carter" userId="S::fionnuala.carter@aes.cdetb.ie::30def306-6b11-4aa5-b737-4ad9dca78ec3" providerId="AD" clId="Web-{9D68E0FE-E48B-43E2-A066-A36245AB8120}" dt="2021-05-25T16:20:15.486" v="186"/>
        <pc:sldMkLst>
          <pc:docMk/>
          <pc:sldMk cId="2407688904" sldId="356"/>
        </pc:sldMkLst>
      </pc:sldChg>
      <pc:sldChg chg="modNotes">
        <pc:chgData name="Fionnuala Carter" userId="S::fionnuala.carter@aes.cdetb.ie::30def306-6b11-4aa5-b737-4ad9dca78ec3" providerId="AD" clId="Web-{9D68E0FE-E48B-43E2-A066-A36245AB8120}" dt="2021-05-25T16:17:36.404" v="111"/>
        <pc:sldMkLst>
          <pc:docMk/>
          <pc:sldMk cId="3490834197" sldId="357"/>
        </pc:sldMkLst>
      </pc:sldChg>
      <pc:sldChg chg="modNotes">
        <pc:chgData name="Fionnuala Carter" userId="S::fionnuala.carter@aes.cdetb.ie::30def306-6b11-4aa5-b737-4ad9dca78ec3" providerId="AD" clId="Web-{9D68E0FE-E48B-43E2-A066-A36245AB8120}" dt="2021-05-25T16:21:20.425" v="198"/>
        <pc:sldMkLst>
          <pc:docMk/>
          <pc:sldMk cId="459301491" sldId="361"/>
        </pc:sldMkLst>
      </pc:sldChg>
      <pc:sldChg chg="modNotes">
        <pc:chgData name="Fionnuala Carter" userId="S::fionnuala.carter@aes.cdetb.ie::30def306-6b11-4aa5-b737-4ad9dca78ec3" providerId="AD" clId="Web-{9D68E0FE-E48B-43E2-A066-A36245AB8120}" dt="2021-05-25T16:22:18.004" v="207"/>
        <pc:sldMkLst>
          <pc:docMk/>
          <pc:sldMk cId="1932398607" sldId="362"/>
        </pc:sldMkLst>
      </pc:sldChg>
      <pc:sldChg chg="addSp delSp modSp add replId">
        <pc:chgData name="Fionnuala Carter" userId="S::fionnuala.carter@aes.cdetb.ie::30def306-6b11-4aa5-b737-4ad9dca78ec3" providerId="AD" clId="Web-{9D68E0FE-E48B-43E2-A066-A36245AB8120}" dt="2021-05-25T17:09:01.724" v="2960" actId="1076"/>
        <pc:sldMkLst>
          <pc:docMk/>
          <pc:sldMk cId="1647666072" sldId="366"/>
        </pc:sldMkLst>
        <pc:spChg chg="del">
          <ac:chgData name="Fionnuala Carter" userId="S::fionnuala.carter@aes.cdetb.ie::30def306-6b11-4aa5-b737-4ad9dca78ec3" providerId="AD" clId="Web-{9D68E0FE-E48B-43E2-A066-A36245AB8120}" dt="2021-05-25T17:07:09.659" v="2937"/>
          <ac:spMkLst>
            <pc:docMk/>
            <pc:sldMk cId="1647666072" sldId="366"/>
            <ac:spMk id="3" creationId="{F84BF3B0-9434-48E4-8D5D-52731D37515D}"/>
          </ac:spMkLst>
        </pc:spChg>
        <pc:spChg chg="del mod">
          <ac:chgData name="Fionnuala Carter" userId="S::fionnuala.carter@aes.cdetb.ie::30def306-6b11-4aa5-b737-4ad9dca78ec3" providerId="AD" clId="Web-{9D68E0FE-E48B-43E2-A066-A36245AB8120}" dt="2021-05-25T17:07:32.754" v="2941"/>
          <ac:spMkLst>
            <pc:docMk/>
            <pc:sldMk cId="1647666072" sldId="366"/>
            <ac:spMk id="4" creationId="{935A17B5-C25A-4BE7-BEF6-4EF0865ED6D6}"/>
          </ac:spMkLst>
        </pc:spChg>
        <pc:spChg chg="add del mod">
          <ac:chgData name="Fionnuala Carter" userId="S::fionnuala.carter@aes.cdetb.ie::30def306-6b11-4aa5-b737-4ad9dca78ec3" providerId="AD" clId="Web-{9D68E0FE-E48B-43E2-A066-A36245AB8120}" dt="2021-05-25T17:07:23.894" v="2938"/>
          <ac:spMkLst>
            <pc:docMk/>
            <pc:sldMk cId="1647666072" sldId="366"/>
            <ac:spMk id="8" creationId="{8B2BEDEE-4087-4C26-96AA-AA4D59C32C96}"/>
          </ac:spMkLst>
        </pc:spChg>
        <pc:picChg chg="mod">
          <ac:chgData name="Fionnuala Carter" userId="S::fionnuala.carter@aes.cdetb.ie::30def306-6b11-4aa5-b737-4ad9dca78ec3" providerId="AD" clId="Web-{9D68E0FE-E48B-43E2-A066-A36245AB8120}" dt="2021-05-25T17:06:55.815" v="2935" actId="1076"/>
          <ac:picMkLst>
            <pc:docMk/>
            <pc:sldMk cId="1647666072" sldId="366"/>
            <ac:picMk id="6" creationId="{65B1216C-FDE7-46F0-A92D-C4FA0AD38C7F}"/>
          </ac:picMkLst>
        </pc:picChg>
        <pc:picChg chg="add mod">
          <ac:chgData name="Fionnuala Carter" userId="S::fionnuala.carter@aes.cdetb.ie::30def306-6b11-4aa5-b737-4ad9dca78ec3" providerId="AD" clId="Web-{9D68E0FE-E48B-43E2-A066-A36245AB8120}" dt="2021-05-25T17:08:57.537" v="2957" actId="1076"/>
          <ac:picMkLst>
            <pc:docMk/>
            <pc:sldMk cId="1647666072" sldId="366"/>
            <ac:picMk id="11" creationId="{442B86B6-5B3B-4652-AC4D-300A01D17B9C}"/>
          </ac:picMkLst>
        </pc:picChg>
        <pc:picChg chg="add mod">
          <ac:chgData name="Fionnuala Carter" userId="S::fionnuala.carter@aes.cdetb.ie::30def306-6b11-4aa5-b737-4ad9dca78ec3" providerId="AD" clId="Web-{9D68E0FE-E48B-43E2-A066-A36245AB8120}" dt="2021-05-25T17:08:58.521" v="2958" actId="1076"/>
          <ac:picMkLst>
            <pc:docMk/>
            <pc:sldMk cId="1647666072" sldId="366"/>
            <ac:picMk id="13" creationId="{9E93E891-1238-47BE-962D-EE2322879F88}"/>
          </ac:picMkLst>
        </pc:picChg>
        <pc:picChg chg="add mod">
          <ac:chgData name="Fionnuala Carter" userId="S::fionnuala.carter@aes.cdetb.ie::30def306-6b11-4aa5-b737-4ad9dca78ec3" providerId="AD" clId="Web-{9D68E0FE-E48B-43E2-A066-A36245AB8120}" dt="2021-05-25T17:08:59.834" v="2959" actId="1076"/>
          <ac:picMkLst>
            <pc:docMk/>
            <pc:sldMk cId="1647666072" sldId="366"/>
            <ac:picMk id="15" creationId="{B3C0C256-6A7B-4E12-B4A2-BD76D5ABCF87}"/>
          </ac:picMkLst>
        </pc:picChg>
        <pc:picChg chg="add mod">
          <ac:chgData name="Fionnuala Carter" userId="S::fionnuala.carter@aes.cdetb.ie::30def306-6b11-4aa5-b737-4ad9dca78ec3" providerId="AD" clId="Web-{9D68E0FE-E48B-43E2-A066-A36245AB8120}" dt="2021-05-25T17:09:01.724" v="2960" actId="1076"/>
          <ac:picMkLst>
            <pc:docMk/>
            <pc:sldMk cId="1647666072" sldId="366"/>
            <ac:picMk id="16" creationId="{131BDB1E-85E8-4154-9D92-436F23F30E9B}"/>
          </ac:picMkLst>
        </pc:picChg>
        <pc:picChg chg="add mod">
          <ac:chgData name="Fionnuala Carter" userId="S::fionnuala.carter@aes.cdetb.ie::30def306-6b11-4aa5-b737-4ad9dca78ec3" providerId="AD" clId="Web-{9D68E0FE-E48B-43E2-A066-A36245AB8120}" dt="2021-05-25T17:08:50.193" v="2953" actId="1076"/>
          <ac:picMkLst>
            <pc:docMk/>
            <pc:sldMk cId="1647666072" sldId="366"/>
            <ac:picMk id="17" creationId="{653984B2-D396-49DB-A515-CE05274D8161}"/>
          </ac:picMkLst>
        </pc:picChg>
        <pc:picChg chg="add mod">
          <ac:chgData name="Fionnuala Carter" userId="S::fionnuala.carter@aes.cdetb.ie::30def306-6b11-4aa5-b737-4ad9dca78ec3" providerId="AD" clId="Web-{9D68E0FE-E48B-43E2-A066-A36245AB8120}" dt="2021-05-25T17:08:47.287" v="2952" actId="1076"/>
          <ac:picMkLst>
            <pc:docMk/>
            <pc:sldMk cId="1647666072" sldId="366"/>
            <ac:picMk id="18" creationId="{93A305EB-B5DA-4F10-A7A0-0AD0AD09F532}"/>
          </ac:picMkLst>
        </pc:picChg>
      </pc:sldChg>
      <pc:sldChg chg="del">
        <pc:chgData name="Fionnuala Carter" userId="S::fionnuala.carter@aes.cdetb.ie::30def306-6b11-4aa5-b737-4ad9dca78ec3" providerId="AD" clId="Web-{9D68E0FE-E48B-43E2-A066-A36245AB8120}" dt="2021-05-25T17:05:02.485" v="2931"/>
        <pc:sldMkLst>
          <pc:docMk/>
          <pc:sldMk cId="1928622416" sldId="366"/>
        </pc:sldMkLst>
      </pc:sldChg>
      <pc:sldChg chg="modSp add replId">
        <pc:chgData name="Fionnuala Carter" userId="S::fionnuala.carter@aes.cdetb.ie::30def306-6b11-4aa5-b737-4ad9dca78ec3" providerId="AD" clId="Web-{9D68E0FE-E48B-43E2-A066-A36245AB8120}" dt="2021-05-25T17:11:40.040" v="2963"/>
        <pc:sldMkLst>
          <pc:docMk/>
          <pc:sldMk cId="3852825452" sldId="367"/>
        </pc:sldMkLst>
        <pc:picChg chg="mod modCrop">
          <ac:chgData name="Fionnuala Carter" userId="S::fionnuala.carter@aes.cdetb.ie::30def306-6b11-4aa5-b737-4ad9dca78ec3" providerId="AD" clId="Web-{9D68E0FE-E48B-43E2-A066-A36245AB8120}" dt="2021-05-25T17:11:40.040" v="2963"/>
          <ac:picMkLst>
            <pc:docMk/>
            <pc:sldMk cId="3852825452" sldId="367"/>
            <ac:picMk id="18" creationId="{93A305EB-B5DA-4F10-A7A0-0AD0AD09F532}"/>
          </ac:picMkLst>
        </pc:picChg>
      </pc:sldChg>
    </pc:docChg>
  </pc:docChgLst>
  <pc:docChgLst>
    <pc:chgData name="Fionnuala Carter" userId="30def306-6b11-4aa5-b737-4ad9dca78ec3" providerId="ADAL" clId="{433A220C-F42F-1943-9FF3-DE9231D63FD0}"/>
    <pc:docChg chg="modSld">
      <pc:chgData name="Fionnuala Carter" userId="30def306-6b11-4aa5-b737-4ad9dca78ec3" providerId="ADAL" clId="{433A220C-F42F-1943-9FF3-DE9231D63FD0}" dt="2021-05-26T23:00:59.416" v="144" actId="20577"/>
      <pc:docMkLst>
        <pc:docMk/>
      </pc:docMkLst>
      <pc:sldChg chg="modNotesTx">
        <pc:chgData name="Fionnuala Carter" userId="30def306-6b11-4aa5-b737-4ad9dca78ec3" providerId="ADAL" clId="{433A220C-F42F-1943-9FF3-DE9231D63FD0}" dt="2021-05-26T23:00:59.416" v="144" actId="20577"/>
        <pc:sldMkLst>
          <pc:docMk/>
          <pc:sldMk cId="615129730" sldId="369"/>
        </pc:sldMkLst>
      </pc:sldChg>
    </pc:docChg>
  </pc:docChgLst>
  <pc:docChgLst>
    <pc:chgData name="Gwen Redmond" userId="S::gwen.redmond@aes.cdetb.ie::f972220e-a075-4312-972e-7203dedb4e88" providerId="AD" clId="Web-{B2C1AE45-B7C7-451D-8E4C-622A83FFF981}"/>
    <pc:docChg chg="modSld">
      <pc:chgData name="Gwen Redmond" userId="S::gwen.redmond@aes.cdetb.ie::f972220e-a075-4312-972e-7203dedb4e88" providerId="AD" clId="Web-{B2C1AE45-B7C7-451D-8E4C-622A83FFF981}" dt="2021-05-21T21:53:38.045" v="284" actId="1076"/>
      <pc:docMkLst>
        <pc:docMk/>
      </pc:docMkLst>
      <pc:sldChg chg="modSp">
        <pc:chgData name="Gwen Redmond" userId="S::gwen.redmond@aes.cdetb.ie::f972220e-a075-4312-972e-7203dedb4e88" providerId="AD" clId="Web-{B2C1AE45-B7C7-451D-8E4C-622A83FFF981}" dt="2021-05-21T21:44:16.406" v="215" actId="20577"/>
        <pc:sldMkLst>
          <pc:docMk/>
          <pc:sldMk cId="1158887001" sldId="331"/>
        </pc:sldMkLst>
        <pc:spChg chg="mod">
          <ac:chgData name="Gwen Redmond" userId="S::gwen.redmond@aes.cdetb.ie::f972220e-a075-4312-972e-7203dedb4e88" providerId="AD" clId="Web-{B2C1AE45-B7C7-451D-8E4C-622A83FFF981}" dt="2021-05-21T21:39:10.443" v="116" actId="20577"/>
          <ac:spMkLst>
            <pc:docMk/>
            <pc:sldMk cId="1158887001" sldId="331"/>
            <ac:spMk id="5" creationId="{617E337E-18AB-43FB-8551-1D0FA03E3521}"/>
          </ac:spMkLst>
        </pc:spChg>
        <pc:spChg chg="mod">
          <ac:chgData name="Gwen Redmond" userId="S::gwen.redmond@aes.cdetb.ie::f972220e-a075-4312-972e-7203dedb4e88" providerId="AD" clId="Web-{B2C1AE45-B7C7-451D-8E4C-622A83FFF981}" dt="2021-05-21T21:44:16.406" v="215" actId="20577"/>
          <ac:spMkLst>
            <pc:docMk/>
            <pc:sldMk cId="1158887001" sldId="331"/>
            <ac:spMk id="11" creationId="{5EA0C41F-4507-4A28-BBE5-17A8CCB87A9E}"/>
          </ac:spMkLst>
        </pc:spChg>
        <pc:picChg chg="mod">
          <ac:chgData name="Gwen Redmond" userId="S::gwen.redmond@aes.cdetb.ie::f972220e-a075-4312-972e-7203dedb4e88" providerId="AD" clId="Web-{B2C1AE45-B7C7-451D-8E4C-622A83FFF981}" dt="2021-05-21T21:35:17.713" v="39" actId="14100"/>
          <ac:picMkLst>
            <pc:docMk/>
            <pc:sldMk cId="1158887001" sldId="331"/>
            <ac:picMk id="6" creationId="{31405163-35B0-4E98-B314-B147207EC898}"/>
          </ac:picMkLst>
        </pc:picChg>
      </pc:sldChg>
      <pc:sldChg chg="modSp">
        <pc:chgData name="Gwen Redmond" userId="S::gwen.redmond@aes.cdetb.ie::f972220e-a075-4312-972e-7203dedb4e88" providerId="AD" clId="Web-{B2C1AE45-B7C7-451D-8E4C-622A83FFF981}" dt="2021-05-21T21:44:37.376" v="220" actId="1076"/>
        <pc:sldMkLst>
          <pc:docMk/>
          <pc:sldMk cId="2347814145" sldId="332"/>
        </pc:sldMkLst>
        <pc:spChg chg="mod">
          <ac:chgData name="Gwen Redmond" userId="S::gwen.redmond@aes.cdetb.ie::f972220e-a075-4312-972e-7203dedb4e88" providerId="AD" clId="Web-{B2C1AE45-B7C7-451D-8E4C-622A83FFF981}" dt="2021-05-21T21:44:31.313" v="218" actId="20577"/>
          <ac:spMkLst>
            <pc:docMk/>
            <pc:sldMk cId="2347814145" sldId="332"/>
            <ac:spMk id="11" creationId="{5EA0C41F-4507-4A28-BBE5-17A8CCB87A9E}"/>
          </ac:spMkLst>
        </pc:spChg>
        <pc:picChg chg="mod">
          <ac:chgData name="Gwen Redmond" userId="S::gwen.redmond@aes.cdetb.ie::f972220e-a075-4312-972e-7203dedb4e88" providerId="AD" clId="Web-{B2C1AE45-B7C7-451D-8E4C-622A83FFF981}" dt="2021-05-21T21:44:37.376" v="220" actId="1076"/>
          <ac:picMkLst>
            <pc:docMk/>
            <pc:sldMk cId="2347814145" sldId="332"/>
            <ac:picMk id="7" creationId="{3760FB03-1F79-4891-A67E-92A3CEB93443}"/>
          </ac:picMkLst>
        </pc:picChg>
      </pc:sldChg>
      <pc:sldChg chg="modSp">
        <pc:chgData name="Gwen Redmond" userId="S::gwen.redmond@aes.cdetb.ie::f972220e-a075-4312-972e-7203dedb4e88" providerId="AD" clId="Web-{B2C1AE45-B7C7-451D-8E4C-622A83FFF981}" dt="2021-05-21T21:46:24.784" v="238" actId="20577"/>
        <pc:sldMkLst>
          <pc:docMk/>
          <pc:sldMk cId="236876018" sldId="334"/>
        </pc:sldMkLst>
        <pc:spChg chg="mod">
          <ac:chgData name="Gwen Redmond" userId="S::gwen.redmond@aes.cdetb.ie::f972220e-a075-4312-972e-7203dedb4e88" providerId="AD" clId="Web-{B2C1AE45-B7C7-451D-8E4C-622A83FFF981}" dt="2021-05-21T21:45:51.690" v="233" actId="1076"/>
          <ac:spMkLst>
            <pc:docMk/>
            <pc:sldMk cId="236876018" sldId="334"/>
            <ac:spMk id="7" creationId="{FDE5F18F-0920-408E-8791-533CE6EC8CBC}"/>
          </ac:spMkLst>
        </pc:spChg>
        <pc:spChg chg="mod">
          <ac:chgData name="Gwen Redmond" userId="S::gwen.redmond@aes.cdetb.ie::f972220e-a075-4312-972e-7203dedb4e88" providerId="AD" clId="Web-{B2C1AE45-B7C7-451D-8E4C-622A83FFF981}" dt="2021-05-21T21:46:24.784" v="238" actId="20577"/>
          <ac:spMkLst>
            <pc:docMk/>
            <pc:sldMk cId="236876018" sldId="334"/>
            <ac:spMk id="11" creationId="{5EA0C41F-4507-4A28-BBE5-17A8CCB87A9E}"/>
          </ac:spMkLst>
        </pc:spChg>
        <pc:picChg chg="mod">
          <ac:chgData name="Gwen Redmond" userId="S::gwen.redmond@aes.cdetb.ie::f972220e-a075-4312-972e-7203dedb4e88" providerId="AD" clId="Web-{B2C1AE45-B7C7-451D-8E4C-622A83FFF981}" dt="2021-05-21T21:45:23.939" v="229" actId="1076"/>
          <ac:picMkLst>
            <pc:docMk/>
            <pc:sldMk cId="236876018" sldId="334"/>
            <ac:picMk id="6" creationId="{31405163-35B0-4E98-B314-B147207EC898}"/>
          </ac:picMkLst>
        </pc:picChg>
      </pc:sldChg>
      <pc:sldChg chg="modSp">
        <pc:chgData name="Gwen Redmond" userId="S::gwen.redmond@aes.cdetb.ie::f972220e-a075-4312-972e-7203dedb4e88" providerId="AD" clId="Web-{B2C1AE45-B7C7-451D-8E4C-622A83FFF981}" dt="2021-05-21T21:45:14.126" v="228" actId="20577"/>
        <pc:sldMkLst>
          <pc:docMk/>
          <pc:sldMk cId="1187994311" sldId="335"/>
        </pc:sldMkLst>
        <pc:spChg chg="mod">
          <ac:chgData name="Gwen Redmond" userId="S::gwen.redmond@aes.cdetb.ie::f972220e-a075-4312-972e-7203dedb4e88" providerId="AD" clId="Web-{B2C1AE45-B7C7-451D-8E4C-622A83FFF981}" dt="2021-05-21T21:45:14.126" v="228" actId="20577"/>
          <ac:spMkLst>
            <pc:docMk/>
            <pc:sldMk cId="1187994311" sldId="335"/>
            <ac:spMk id="11" creationId="{5EA0C41F-4507-4A28-BBE5-17A8CCB87A9E}"/>
          </ac:spMkLst>
        </pc:spChg>
      </pc:sldChg>
      <pc:sldChg chg="modSp">
        <pc:chgData name="Gwen Redmond" userId="S::gwen.redmond@aes.cdetb.ie::f972220e-a075-4312-972e-7203dedb4e88" providerId="AD" clId="Web-{B2C1AE45-B7C7-451D-8E4C-622A83FFF981}" dt="2021-05-21T21:46:39.129" v="243" actId="20577"/>
        <pc:sldMkLst>
          <pc:docMk/>
          <pc:sldMk cId="1854481547" sldId="336"/>
        </pc:sldMkLst>
        <pc:spChg chg="mod">
          <ac:chgData name="Gwen Redmond" userId="S::gwen.redmond@aes.cdetb.ie::f972220e-a075-4312-972e-7203dedb4e88" providerId="AD" clId="Web-{B2C1AE45-B7C7-451D-8E4C-622A83FFF981}" dt="2021-05-21T21:46:39.129" v="243" actId="20577"/>
          <ac:spMkLst>
            <pc:docMk/>
            <pc:sldMk cId="1854481547" sldId="336"/>
            <ac:spMk id="11" creationId="{5EA0C41F-4507-4A28-BBE5-17A8CCB87A9E}"/>
          </ac:spMkLst>
        </pc:spChg>
      </pc:sldChg>
      <pc:sldChg chg="modSp">
        <pc:chgData name="Gwen Redmond" userId="S::gwen.redmond@aes.cdetb.ie::f972220e-a075-4312-972e-7203dedb4e88" providerId="AD" clId="Web-{B2C1AE45-B7C7-451D-8E4C-622A83FFF981}" dt="2021-05-21T21:51:12.338" v="277" actId="20577"/>
        <pc:sldMkLst>
          <pc:docMk/>
          <pc:sldMk cId="2207533379" sldId="343"/>
        </pc:sldMkLst>
        <pc:spChg chg="mod">
          <ac:chgData name="Gwen Redmond" userId="S::gwen.redmond@aes.cdetb.ie::f972220e-a075-4312-972e-7203dedb4e88" providerId="AD" clId="Web-{B2C1AE45-B7C7-451D-8E4C-622A83FFF981}" dt="2021-05-21T21:51:12.338" v="277" actId="20577"/>
          <ac:spMkLst>
            <pc:docMk/>
            <pc:sldMk cId="2207533379" sldId="343"/>
            <ac:spMk id="3" creationId="{F84BF3B0-9434-48E4-8D5D-52731D37515D}"/>
          </ac:spMkLst>
        </pc:spChg>
      </pc:sldChg>
      <pc:sldChg chg="modSp">
        <pc:chgData name="Gwen Redmond" userId="S::gwen.redmond@aes.cdetb.ie::f972220e-a075-4312-972e-7203dedb4e88" providerId="AD" clId="Web-{B2C1AE45-B7C7-451D-8E4C-622A83FFF981}" dt="2021-05-21T21:50:54.025" v="276" actId="20577"/>
        <pc:sldMkLst>
          <pc:docMk/>
          <pc:sldMk cId="1299081334" sldId="345"/>
        </pc:sldMkLst>
        <pc:spChg chg="mod">
          <ac:chgData name="Gwen Redmond" userId="S::gwen.redmond@aes.cdetb.ie::f972220e-a075-4312-972e-7203dedb4e88" providerId="AD" clId="Web-{B2C1AE45-B7C7-451D-8E4C-622A83FFF981}" dt="2021-05-21T21:49:29.930" v="267" actId="20577"/>
          <ac:spMkLst>
            <pc:docMk/>
            <pc:sldMk cId="1299081334" sldId="345"/>
            <ac:spMk id="2" creationId="{7974BE1C-D011-4734-B7A0-B6E43161FE40}"/>
          </ac:spMkLst>
        </pc:spChg>
        <pc:spChg chg="mod">
          <ac:chgData name="Gwen Redmond" userId="S::gwen.redmond@aes.cdetb.ie::f972220e-a075-4312-972e-7203dedb4e88" providerId="AD" clId="Web-{B2C1AE45-B7C7-451D-8E4C-622A83FFF981}" dt="2021-05-21T21:50:54.025" v="276" actId="20577"/>
          <ac:spMkLst>
            <pc:docMk/>
            <pc:sldMk cId="1299081334" sldId="345"/>
            <ac:spMk id="3" creationId="{F84BF3B0-9434-48E4-8D5D-52731D37515D}"/>
          </ac:spMkLst>
        </pc:spChg>
        <pc:spChg chg="mod">
          <ac:chgData name="Gwen Redmond" userId="S::gwen.redmond@aes.cdetb.ie::f972220e-a075-4312-972e-7203dedb4e88" providerId="AD" clId="Web-{B2C1AE45-B7C7-451D-8E4C-622A83FFF981}" dt="2021-05-21T21:47:24.598" v="245" actId="20577"/>
          <ac:spMkLst>
            <pc:docMk/>
            <pc:sldMk cId="1299081334" sldId="345"/>
            <ac:spMk id="4" creationId="{4B30881C-ACE4-4085-81BC-F03B264E218F}"/>
          </ac:spMkLst>
        </pc:spChg>
        <pc:spChg chg="mod">
          <ac:chgData name="Gwen Redmond" userId="S::gwen.redmond@aes.cdetb.ie::f972220e-a075-4312-972e-7203dedb4e88" providerId="AD" clId="Web-{B2C1AE45-B7C7-451D-8E4C-622A83FFF981}" dt="2021-05-21T21:47:42.083" v="247" actId="20577"/>
          <ac:spMkLst>
            <pc:docMk/>
            <pc:sldMk cId="1299081334" sldId="345"/>
            <ac:spMk id="6" creationId="{F9641A66-F398-493A-95B2-E950F4002EFF}"/>
          </ac:spMkLst>
        </pc:spChg>
        <pc:spChg chg="mod">
          <ac:chgData name="Gwen Redmond" userId="S::gwen.redmond@aes.cdetb.ie::f972220e-a075-4312-972e-7203dedb4e88" providerId="AD" clId="Web-{B2C1AE45-B7C7-451D-8E4C-622A83FFF981}" dt="2021-05-21T21:50:45.463" v="275" actId="1076"/>
          <ac:spMkLst>
            <pc:docMk/>
            <pc:sldMk cId="1299081334" sldId="345"/>
            <ac:spMk id="8" creationId="{E82B3833-1BB0-4D44-8EDB-51242BF04785}"/>
          </ac:spMkLst>
        </pc:spChg>
        <pc:picChg chg="mod">
          <ac:chgData name="Gwen Redmond" userId="S::gwen.redmond@aes.cdetb.ie::f972220e-a075-4312-972e-7203dedb4e88" providerId="AD" clId="Web-{B2C1AE45-B7C7-451D-8E4C-622A83FFF981}" dt="2021-05-21T21:48:12.240" v="256" actId="1076"/>
          <ac:picMkLst>
            <pc:docMk/>
            <pc:sldMk cId="1299081334" sldId="345"/>
            <ac:picMk id="7" creationId="{32BDB357-360F-486E-AB21-376C4CB10FC4}"/>
          </ac:picMkLst>
        </pc:picChg>
      </pc:sldChg>
      <pc:sldChg chg="modSp">
        <pc:chgData name="Gwen Redmond" userId="S::gwen.redmond@aes.cdetb.ie::f972220e-a075-4312-972e-7203dedb4e88" providerId="AD" clId="Web-{B2C1AE45-B7C7-451D-8E4C-622A83FFF981}" dt="2021-05-21T21:53:38.045" v="284" actId="1076"/>
        <pc:sldMkLst>
          <pc:docMk/>
          <pc:sldMk cId="1225065497" sldId="353"/>
        </pc:sldMkLst>
        <pc:spChg chg="mod">
          <ac:chgData name="Gwen Redmond" userId="S::gwen.redmond@aes.cdetb.ie::f972220e-a075-4312-972e-7203dedb4e88" providerId="AD" clId="Web-{B2C1AE45-B7C7-451D-8E4C-622A83FFF981}" dt="2021-05-21T21:53:35.139" v="283" actId="14100"/>
          <ac:spMkLst>
            <pc:docMk/>
            <pc:sldMk cId="1225065497" sldId="353"/>
            <ac:spMk id="3" creationId="{F84BF3B0-9434-48E4-8D5D-52731D37515D}"/>
          </ac:spMkLst>
        </pc:spChg>
        <pc:graphicFrameChg chg="modGraphic">
          <ac:chgData name="Gwen Redmond" userId="S::gwen.redmond@aes.cdetb.ie::f972220e-a075-4312-972e-7203dedb4e88" providerId="AD" clId="Web-{B2C1AE45-B7C7-451D-8E4C-622A83FFF981}" dt="2021-05-21T21:53:35.092" v="282" actId="20577"/>
          <ac:graphicFrameMkLst>
            <pc:docMk/>
            <pc:sldMk cId="1225065497" sldId="353"/>
            <ac:graphicFrameMk id="4" creationId="{7D5C0B9C-BFFA-468A-8CCD-A76C5F6DDB70}"/>
          </ac:graphicFrameMkLst>
        </pc:graphicFrameChg>
        <pc:picChg chg="mod">
          <ac:chgData name="Gwen Redmond" userId="S::gwen.redmond@aes.cdetb.ie::f972220e-a075-4312-972e-7203dedb4e88" providerId="AD" clId="Web-{B2C1AE45-B7C7-451D-8E4C-622A83FFF981}" dt="2021-05-21T21:53:38.045" v="284" actId="1076"/>
          <ac:picMkLst>
            <pc:docMk/>
            <pc:sldMk cId="1225065497" sldId="353"/>
            <ac:picMk id="7" creationId="{32BDB357-360F-486E-AB21-376C4CB10FC4}"/>
          </ac:picMkLst>
        </pc:picChg>
      </pc:sldChg>
    </pc:docChg>
  </pc:docChgLst>
  <pc:docChgLst>
    <pc:chgData name="Sharon Brabazon" userId="S::sharon.brabazon@aes.cdetb.ie::1349c98f-8999-4376-91ab-c9df9930166c" providerId="AD" clId="Web-{F757C29F-2025-2000-E117-7B0CAE034EFB}"/>
    <pc:docChg chg="addSld delSld modSld modMainMaster">
      <pc:chgData name="Sharon Brabazon" userId="S::sharon.brabazon@aes.cdetb.ie::1349c98f-8999-4376-91ab-c9df9930166c" providerId="AD" clId="Web-{F757C29F-2025-2000-E117-7B0CAE034EFB}" dt="2021-04-27T13:23:19.104" v="436" actId="1076"/>
      <pc:docMkLst>
        <pc:docMk/>
      </pc:docMkLst>
      <pc:sldChg chg="del">
        <pc:chgData name="Sharon Brabazon" userId="S::sharon.brabazon@aes.cdetb.ie::1349c98f-8999-4376-91ab-c9df9930166c" providerId="AD" clId="Web-{F757C29F-2025-2000-E117-7B0CAE034EFB}" dt="2021-04-27T12:51:52.970" v="273"/>
        <pc:sldMkLst>
          <pc:docMk/>
          <pc:sldMk cId="0" sldId="268"/>
        </pc:sldMkLst>
      </pc:sldChg>
      <pc:sldChg chg="del">
        <pc:chgData name="Sharon Brabazon" userId="S::sharon.brabazon@aes.cdetb.ie::1349c98f-8999-4376-91ab-c9df9930166c" providerId="AD" clId="Web-{F757C29F-2025-2000-E117-7B0CAE034EFB}" dt="2021-04-27T12:52:01.518" v="274"/>
        <pc:sldMkLst>
          <pc:docMk/>
          <pc:sldMk cId="4050160057" sldId="288"/>
        </pc:sldMkLst>
      </pc:sldChg>
      <pc:sldChg chg="del">
        <pc:chgData name="Sharon Brabazon" userId="S::sharon.brabazon@aes.cdetb.ie::1349c98f-8999-4376-91ab-c9df9930166c" providerId="AD" clId="Web-{F757C29F-2025-2000-E117-7B0CAE034EFB}" dt="2021-04-27T12:51:43.407" v="272"/>
        <pc:sldMkLst>
          <pc:docMk/>
          <pc:sldMk cId="0" sldId="306"/>
        </pc:sldMkLst>
      </pc:sldChg>
      <pc:sldChg chg="del">
        <pc:chgData name="Sharon Brabazon" userId="S::sharon.brabazon@aes.cdetb.ie::1349c98f-8999-4376-91ab-c9df9930166c" providerId="AD" clId="Web-{F757C29F-2025-2000-E117-7B0CAE034EFB}" dt="2021-04-27T12:51:38.485" v="271"/>
        <pc:sldMkLst>
          <pc:docMk/>
          <pc:sldMk cId="0" sldId="307"/>
        </pc:sldMkLst>
      </pc:sldChg>
      <pc:sldChg chg="del">
        <pc:chgData name="Sharon Brabazon" userId="S::sharon.brabazon@aes.cdetb.ie::1349c98f-8999-4376-91ab-c9df9930166c" providerId="AD" clId="Web-{F757C29F-2025-2000-E117-7B0CAE034EFB}" dt="2021-04-27T12:51:36.172" v="270"/>
        <pc:sldMkLst>
          <pc:docMk/>
          <pc:sldMk cId="0" sldId="308"/>
        </pc:sldMkLst>
      </pc:sldChg>
      <pc:sldChg chg="del">
        <pc:chgData name="Sharon Brabazon" userId="S::sharon.brabazon@aes.cdetb.ie::1349c98f-8999-4376-91ab-c9df9930166c" providerId="AD" clId="Web-{F757C29F-2025-2000-E117-7B0CAE034EFB}" dt="2021-04-27T12:51:25.531" v="269"/>
        <pc:sldMkLst>
          <pc:docMk/>
          <pc:sldMk cId="0" sldId="309"/>
        </pc:sldMkLst>
      </pc:sldChg>
      <pc:sldChg chg="del">
        <pc:chgData name="Sharon Brabazon" userId="S::sharon.brabazon@aes.cdetb.ie::1349c98f-8999-4376-91ab-c9df9930166c" providerId="AD" clId="Web-{F757C29F-2025-2000-E117-7B0CAE034EFB}" dt="2021-04-27T13:06:46.480" v="368"/>
        <pc:sldMkLst>
          <pc:docMk/>
          <pc:sldMk cId="3148479919" sldId="320"/>
        </pc:sldMkLst>
      </pc:sldChg>
      <pc:sldChg chg="del">
        <pc:chgData name="Sharon Brabazon" userId="S::sharon.brabazon@aes.cdetb.ie::1349c98f-8999-4376-91ab-c9df9930166c" providerId="AD" clId="Web-{F757C29F-2025-2000-E117-7B0CAE034EFB}" dt="2021-04-27T12:58:52.106" v="306"/>
        <pc:sldMkLst>
          <pc:docMk/>
          <pc:sldMk cId="3722878314" sldId="321"/>
        </pc:sldMkLst>
      </pc:sldChg>
      <pc:sldChg chg="del">
        <pc:chgData name="Sharon Brabazon" userId="S::sharon.brabazon@aes.cdetb.ie::1349c98f-8999-4376-91ab-c9df9930166c" providerId="AD" clId="Web-{F757C29F-2025-2000-E117-7B0CAE034EFB}" dt="2021-04-27T13:02:40.995" v="329"/>
        <pc:sldMkLst>
          <pc:docMk/>
          <pc:sldMk cId="179870975" sldId="322"/>
        </pc:sldMkLst>
      </pc:sldChg>
      <pc:sldChg chg="addSp delSp modSp del mod modClrScheme chgLayout">
        <pc:chgData name="Sharon Brabazon" userId="S::sharon.brabazon@aes.cdetb.ie::1349c98f-8999-4376-91ab-c9df9930166c" providerId="AD" clId="Web-{F757C29F-2025-2000-E117-7B0CAE034EFB}" dt="2021-04-27T13:12:47.174" v="378"/>
        <pc:sldMkLst>
          <pc:docMk/>
          <pc:sldMk cId="1480257651" sldId="324"/>
        </pc:sldMkLst>
        <pc:spChg chg="del">
          <ac:chgData name="Sharon Brabazon" userId="S::sharon.brabazon@aes.cdetb.ie::1349c98f-8999-4376-91ab-c9df9930166c" providerId="AD" clId="Web-{F757C29F-2025-2000-E117-7B0CAE034EFB}" dt="2021-04-27T13:03:00.918" v="330"/>
          <ac:spMkLst>
            <pc:docMk/>
            <pc:sldMk cId="1480257651" sldId="324"/>
            <ac:spMk id="2" creationId="{040675F6-1323-4A18-A0D5-10485BA5914A}"/>
          </ac:spMkLst>
        </pc:spChg>
        <pc:spChg chg="del">
          <ac:chgData name="Sharon Brabazon" userId="S::sharon.brabazon@aes.cdetb.ie::1349c98f-8999-4376-91ab-c9df9930166c" providerId="AD" clId="Web-{F757C29F-2025-2000-E117-7B0CAE034EFB}" dt="2021-04-27T13:03:00.918" v="330"/>
          <ac:spMkLst>
            <pc:docMk/>
            <pc:sldMk cId="1480257651" sldId="324"/>
            <ac:spMk id="3" creationId="{CD9A1977-182E-435B-8F34-A467DC2D8106}"/>
          </ac:spMkLst>
        </pc:spChg>
        <pc:spChg chg="add mod">
          <ac:chgData name="Sharon Brabazon" userId="S::sharon.brabazon@aes.cdetb.ie::1349c98f-8999-4376-91ab-c9df9930166c" providerId="AD" clId="Web-{F757C29F-2025-2000-E117-7B0CAE034EFB}" dt="2021-04-27T13:04:27.565" v="336" actId="14100"/>
          <ac:spMkLst>
            <pc:docMk/>
            <pc:sldMk cId="1480257651" sldId="324"/>
            <ac:spMk id="9" creationId="{06174F8E-3F66-43A0-85A6-8E6AD41D6599}"/>
          </ac:spMkLst>
        </pc:spChg>
        <pc:spChg chg="add mod">
          <ac:chgData name="Sharon Brabazon" userId="S::sharon.brabazon@aes.cdetb.ie::1349c98f-8999-4376-91ab-c9df9930166c" providerId="AD" clId="Web-{F757C29F-2025-2000-E117-7B0CAE034EFB}" dt="2021-04-27T13:03:00.918" v="330"/>
          <ac:spMkLst>
            <pc:docMk/>
            <pc:sldMk cId="1480257651" sldId="324"/>
            <ac:spMk id="11" creationId="{B73D4344-8A90-4444-94FA-ABF127E1A418}"/>
          </ac:spMkLst>
        </pc:spChg>
        <pc:spChg chg="add mod">
          <ac:chgData name="Sharon Brabazon" userId="S::sharon.brabazon@aes.cdetb.ie::1349c98f-8999-4376-91ab-c9df9930166c" providerId="AD" clId="Web-{F757C29F-2025-2000-E117-7B0CAE034EFB}" dt="2021-04-27T13:03:00.918" v="330"/>
          <ac:spMkLst>
            <pc:docMk/>
            <pc:sldMk cId="1480257651" sldId="324"/>
            <ac:spMk id="13" creationId="{73105D99-4815-421F-B8F0-ACD7D8384E0F}"/>
          </ac:spMkLst>
        </pc:spChg>
        <pc:graphicFrameChg chg="add mod">
          <ac:chgData name="Sharon Brabazon" userId="S::sharon.brabazon@aes.cdetb.ie::1349c98f-8999-4376-91ab-c9df9930166c" providerId="AD" clId="Web-{F757C29F-2025-2000-E117-7B0CAE034EFB}" dt="2021-04-27T13:04:20.892" v="335" actId="1076"/>
          <ac:graphicFrameMkLst>
            <pc:docMk/>
            <pc:sldMk cId="1480257651" sldId="324"/>
            <ac:graphicFrameMk id="5" creationId="{EFEE9E4B-4CC4-4F87-9171-20AC24F059CA}"/>
          </ac:graphicFrameMkLst>
        </pc:graphicFrameChg>
      </pc:sldChg>
      <pc:sldChg chg="addSp delSp modSp">
        <pc:chgData name="Sharon Brabazon" userId="S::sharon.brabazon@aes.cdetb.ie::1349c98f-8999-4376-91ab-c9df9930166c" providerId="AD" clId="Web-{F757C29F-2025-2000-E117-7B0CAE034EFB}" dt="2021-04-27T13:08:38.658" v="375"/>
        <pc:sldMkLst>
          <pc:docMk/>
          <pc:sldMk cId="4014823959" sldId="325"/>
        </pc:sldMkLst>
        <pc:spChg chg="del">
          <ac:chgData name="Sharon Brabazon" userId="S::sharon.brabazon@aes.cdetb.ie::1349c98f-8999-4376-91ab-c9df9930166c" providerId="AD" clId="Web-{F757C29F-2025-2000-E117-7B0CAE034EFB}" dt="2021-04-27T13:08:34.705" v="373"/>
          <ac:spMkLst>
            <pc:docMk/>
            <pc:sldMk cId="4014823959" sldId="325"/>
            <ac:spMk id="4" creationId="{FB6DB254-E86D-438C-A8C5-B9C19FEA7169}"/>
          </ac:spMkLst>
        </pc:spChg>
        <pc:spChg chg="add del mod">
          <ac:chgData name="Sharon Brabazon" userId="S::sharon.brabazon@aes.cdetb.ie::1349c98f-8999-4376-91ab-c9df9930166c" providerId="AD" clId="Web-{F757C29F-2025-2000-E117-7B0CAE034EFB}" dt="2021-04-27T13:07:35.186" v="371"/>
          <ac:spMkLst>
            <pc:docMk/>
            <pc:sldMk cId="4014823959" sldId="325"/>
            <ac:spMk id="5" creationId="{727ACB93-4680-45D6-878F-A957813527F1}"/>
          </ac:spMkLst>
        </pc:spChg>
        <pc:spChg chg="add del mod">
          <ac:chgData name="Sharon Brabazon" userId="S::sharon.brabazon@aes.cdetb.ie::1349c98f-8999-4376-91ab-c9df9930166c" providerId="AD" clId="Web-{F757C29F-2025-2000-E117-7B0CAE034EFB}" dt="2021-04-27T13:08:38.658" v="375"/>
          <ac:spMkLst>
            <pc:docMk/>
            <pc:sldMk cId="4014823959" sldId="325"/>
            <ac:spMk id="7" creationId="{DF1F903F-2407-4492-A3BC-67307D8CD61B}"/>
          </ac:spMkLst>
        </pc:spChg>
        <pc:spChg chg="add mod">
          <ac:chgData name="Sharon Brabazon" userId="S::sharon.brabazon@aes.cdetb.ie::1349c98f-8999-4376-91ab-c9df9930166c" providerId="AD" clId="Web-{F757C29F-2025-2000-E117-7B0CAE034EFB}" dt="2021-04-27T13:08:36.486" v="374"/>
          <ac:spMkLst>
            <pc:docMk/>
            <pc:sldMk cId="4014823959" sldId="325"/>
            <ac:spMk id="8" creationId="{0CDEB120-3E7C-4B7D-AA4A-43132413E97E}"/>
          </ac:spMkLst>
        </pc:spChg>
      </pc:sldChg>
      <pc:sldChg chg="addSp modSp">
        <pc:chgData name="Sharon Brabazon" userId="S::sharon.brabazon@aes.cdetb.ie::1349c98f-8999-4376-91ab-c9df9930166c" providerId="AD" clId="Web-{F757C29F-2025-2000-E117-7B0CAE034EFB}" dt="2021-04-27T13:16:23.188" v="429" actId="20577"/>
        <pc:sldMkLst>
          <pc:docMk/>
          <pc:sldMk cId="1022337718" sldId="337"/>
        </pc:sldMkLst>
        <pc:spChg chg="add mod">
          <ac:chgData name="Sharon Brabazon" userId="S::sharon.brabazon@aes.cdetb.ie::1349c98f-8999-4376-91ab-c9df9930166c" providerId="AD" clId="Web-{F757C29F-2025-2000-E117-7B0CAE034EFB}" dt="2021-04-27T13:16:23.188" v="429" actId="20577"/>
          <ac:spMkLst>
            <pc:docMk/>
            <pc:sldMk cId="1022337718" sldId="337"/>
            <ac:spMk id="3" creationId="{64F5F4B1-6444-48D8-8AB6-2306BBA2CEBC}"/>
          </ac:spMkLst>
        </pc:spChg>
        <pc:spChg chg="add mod">
          <ac:chgData name="Sharon Brabazon" userId="S::sharon.brabazon@aes.cdetb.ie::1349c98f-8999-4376-91ab-c9df9930166c" providerId="AD" clId="Web-{F757C29F-2025-2000-E117-7B0CAE034EFB}" dt="2021-04-27T13:15:49.342" v="426" actId="1076"/>
          <ac:spMkLst>
            <pc:docMk/>
            <pc:sldMk cId="1022337718" sldId="337"/>
            <ac:spMk id="4" creationId="{C3D6ECCF-C10F-49DD-9C71-A48019086CD2}"/>
          </ac:spMkLst>
        </pc:spChg>
        <pc:picChg chg="mod">
          <ac:chgData name="Sharon Brabazon" userId="S::sharon.brabazon@aes.cdetb.ie::1349c98f-8999-4376-91ab-c9df9930166c" providerId="AD" clId="Web-{F757C29F-2025-2000-E117-7B0CAE034EFB}" dt="2021-04-27T13:13:25.270" v="381" actId="14100"/>
          <ac:picMkLst>
            <pc:docMk/>
            <pc:sldMk cId="1022337718" sldId="337"/>
            <ac:picMk id="2" creationId="{A9F80A31-C171-448A-9A11-8C24FE9B2EBC}"/>
          </ac:picMkLst>
        </pc:picChg>
      </pc:sldChg>
      <pc:sldChg chg="del">
        <pc:chgData name="Sharon Brabazon" userId="S::sharon.brabazon@aes.cdetb.ie::1349c98f-8999-4376-91ab-c9df9930166c" providerId="AD" clId="Web-{F757C29F-2025-2000-E117-7B0CAE034EFB}" dt="2021-04-27T13:21:00.096" v="430"/>
        <pc:sldMkLst>
          <pc:docMk/>
          <pc:sldMk cId="258631840" sldId="339"/>
        </pc:sldMkLst>
      </pc:sldChg>
      <pc:sldChg chg="modSp">
        <pc:chgData name="Sharon Brabazon" userId="S::sharon.brabazon@aes.cdetb.ie::1349c98f-8999-4376-91ab-c9df9930166c" providerId="AD" clId="Web-{F757C29F-2025-2000-E117-7B0CAE034EFB}" dt="2021-04-27T13:23:19.104" v="436" actId="1076"/>
        <pc:sldMkLst>
          <pc:docMk/>
          <pc:sldMk cId="2172951324" sldId="340"/>
        </pc:sldMkLst>
        <pc:spChg chg="mod">
          <ac:chgData name="Sharon Brabazon" userId="S::sharon.brabazon@aes.cdetb.ie::1349c98f-8999-4376-91ab-c9df9930166c" providerId="AD" clId="Web-{F757C29F-2025-2000-E117-7B0CAE034EFB}" dt="2021-04-27T13:22:44.180" v="432" actId="20577"/>
          <ac:spMkLst>
            <pc:docMk/>
            <pc:sldMk cId="2172951324" sldId="340"/>
            <ac:spMk id="2" creationId="{7974BE1C-D011-4734-B7A0-B6E43161FE40}"/>
          </ac:spMkLst>
        </pc:spChg>
        <pc:spChg chg="mod">
          <ac:chgData name="Sharon Brabazon" userId="S::sharon.brabazon@aes.cdetb.ie::1349c98f-8999-4376-91ab-c9df9930166c" providerId="AD" clId="Web-{F757C29F-2025-2000-E117-7B0CAE034EFB}" dt="2021-04-27T13:23:11.698" v="435" actId="1076"/>
          <ac:spMkLst>
            <pc:docMk/>
            <pc:sldMk cId="2172951324" sldId="340"/>
            <ac:spMk id="3" creationId="{F84BF3B0-9434-48E4-8D5D-52731D37515D}"/>
          </ac:spMkLst>
        </pc:spChg>
        <pc:picChg chg="mod">
          <ac:chgData name="Sharon Brabazon" userId="S::sharon.brabazon@aes.cdetb.ie::1349c98f-8999-4376-91ab-c9df9930166c" providerId="AD" clId="Web-{F757C29F-2025-2000-E117-7B0CAE034EFB}" dt="2021-04-27T13:23:19.104" v="436" actId="1076"/>
          <ac:picMkLst>
            <pc:docMk/>
            <pc:sldMk cId="2172951324" sldId="340"/>
            <ac:picMk id="10" creationId="{F06F33E3-E29D-4745-B163-2A706815169B}"/>
          </ac:picMkLst>
        </pc:picChg>
      </pc:sldChg>
      <pc:sldChg chg="modSp">
        <pc:chgData name="Sharon Brabazon" userId="S::sharon.brabazon@aes.cdetb.ie::1349c98f-8999-4376-91ab-c9df9930166c" providerId="AD" clId="Web-{F757C29F-2025-2000-E117-7B0CAE034EFB}" dt="2021-04-27T13:06:38.870" v="367" actId="20577"/>
        <pc:sldMkLst>
          <pc:docMk/>
          <pc:sldMk cId="511608729" sldId="344"/>
        </pc:sldMkLst>
        <pc:spChg chg="mod">
          <ac:chgData name="Sharon Brabazon" userId="S::sharon.brabazon@aes.cdetb.ie::1349c98f-8999-4376-91ab-c9df9930166c" providerId="AD" clId="Web-{F757C29F-2025-2000-E117-7B0CAE034EFB}" dt="2021-04-27T13:06:38.870" v="367" actId="20577"/>
          <ac:spMkLst>
            <pc:docMk/>
            <pc:sldMk cId="511608729" sldId="344"/>
            <ac:spMk id="3" creationId="{F84BF3B0-9434-48E4-8D5D-52731D37515D}"/>
          </ac:spMkLst>
        </pc:spChg>
      </pc:sldChg>
      <pc:sldChg chg="addSp delSp modSp">
        <pc:chgData name="Sharon Brabazon" userId="S::sharon.brabazon@aes.cdetb.ie::1349c98f-8999-4376-91ab-c9df9930166c" providerId="AD" clId="Web-{F757C29F-2025-2000-E117-7B0CAE034EFB}" dt="2021-04-27T12:54:20.776" v="287" actId="20577"/>
        <pc:sldMkLst>
          <pc:docMk/>
          <pc:sldMk cId="3149150042" sldId="348"/>
        </pc:sldMkLst>
        <pc:spChg chg="del mod">
          <ac:chgData name="Sharon Brabazon" userId="S::sharon.brabazon@aes.cdetb.ie::1349c98f-8999-4376-91ab-c9df9930166c" providerId="AD" clId="Web-{F757C29F-2025-2000-E117-7B0CAE034EFB}" dt="2021-04-27T12:50:00.432" v="264"/>
          <ac:spMkLst>
            <pc:docMk/>
            <pc:sldMk cId="3149150042" sldId="348"/>
            <ac:spMk id="4" creationId="{B022D462-6A31-4BE3-A542-E36C62165490}"/>
          </ac:spMkLst>
        </pc:spChg>
        <pc:graphicFrameChg chg="add mod modGraphic">
          <ac:chgData name="Sharon Brabazon" userId="S::sharon.brabazon@aes.cdetb.ie::1349c98f-8999-4376-91ab-c9df9930166c" providerId="AD" clId="Web-{F757C29F-2025-2000-E117-7B0CAE034EFB}" dt="2021-04-27T12:54:20.776" v="287" actId="20577"/>
          <ac:graphicFrameMkLst>
            <pc:docMk/>
            <pc:sldMk cId="3149150042" sldId="348"/>
            <ac:graphicFrameMk id="8" creationId="{014B7450-C17E-488A-A087-AA03639F54C1}"/>
          </ac:graphicFrameMkLst>
        </pc:graphicFrameChg>
      </pc:sldChg>
      <pc:sldChg chg="modSp del">
        <pc:chgData name="Sharon Brabazon" userId="S::sharon.brabazon@aes.cdetb.ie::1349c98f-8999-4376-91ab-c9df9930166c" providerId="AD" clId="Web-{F757C29F-2025-2000-E117-7B0CAE034EFB}" dt="2021-04-27T12:43:43.908" v="111"/>
        <pc:sldMkLst>
          <pc:docMk/>
          <pc:sldMk cId="709164936" sldId="349"/>
        </pc:sldMkLst>
        <pc:spChg chg="mod">
          <ac:chgData name="Sharon Brabazon" userId="S::sharon.brabazon@aes.cdetb.ie::1349c98f-8999-4376-91ab-c9df9930166c" providerId="AD" clId="Web-{F757C29F-2025-2000-E117-7B0CAE034EFB}" dt="2021-04-27T12:38:17.388" v="1" actId="20577"/>
          <ac:spMkLst>
            <pc:docMk/>
            <pc:sldMk cId="709164936" sldId="349"/>
            <ac:spMk id="9" creationId="{3E58F271-3BCF-48F5-A58E-E460BE81602D}"/>
          </ac:spMkLst>
        </pc:spChg>
      </pc:sldChg>
      <pc:sldChg chg="addSp delSp modSp add replId">
        <pc:chgData name="Sharon Brabazon" userId="S::sharon.brabazon@aes.cdetb.ie::1349c98f-8999-4376-91ab-c9df9930166c" providerId="AD" clId="Web-{F757C29F-2025-2000-E117-7B0CAE034EFB}" dt="2021-04-27T12:43:00.265" v="110" actId="14100"/>
        <pc:sldMkLst>
          <pc:docMk/>
          <pc:sldMk cId="3432835697" sldId="350"/>
        </pc:sldMkLst>
        <pc:spChg chg="mod">
          <ac:chgData name="Sharon Brabazon" userId="S::sharon.brabazon@aes.cdetb.ie::1349c98f-8999-4376-91ab-c9df9930166c" providerId="AD" clId="Web-{F757C29F-2025-2000-E117-7B0CAE034EFB}" dt="2021-04-27T12:38:45.671" v="3" actId="1076"/>
          <ac:spMkLst>
            <pc:docMk/>
            <pc:sldMk cId="3432835697" sldId="350"/>
            <ac:spMk id="3" creationId="{F84BF3B0-9434-48E4-8D5D-52731D37515D}"/>
          </ac:spMkLst>
        </pc:spChg>
        <pc:spChg chg="del mod">
          <ac:chgData name="Sharon Brabazon" userId="S::sharon.brabazon@aes.cdetb.ie::1349c98f-8999-4376-91ab-c9df9930166c" providerId="AD" clId="Web-{F757C29F-2025-2000-E117-7B0CAE034EFB}" dt="2021-04-27T12:42:05.574" v="106"/>
          <ac:spMkLst>
            <pc:docMk/>
            <pc:sldMk cId="3432835697" sldId="350"/>
            <ac:spMk id="9" creationId="{3E58F271-3BCF-48F5-A58E-E460BE81602D}"/>
          </ac:spMkLst>
        </pc:spChg>
        <pc:graphicFrameChg chg="add mod modGraphic">
          <ac:chgData name="Sharon Brabazon" userId="S::sharon.brabazon@aes.cdetb.ie::1349c98f-8999-4376-91ab-c9df9930166c" providerId="AD" clId="Web-{F757C29F-2025-2000-E117-7B0CAE034EFB}" dt="2021-04-27T12:43:00.265" v="110" actId="14100"/>
          <ac:graphicFrameMkLst>
            <pc:docMk/>
            <pc:sldMk cId="3432835697" sldId="350"/>
            <ac:graphicFrameMk id="4" creationId="{3EFFAAB0-3B39-4BF4-8BBE-02C7FC535B9C}"/>
          </ac:graphicFrameMkLst>
        </pc:graphicFrameChg>
      </pc:sldChg>
      <pc:sldChg chg="addSp modSp add replId">
        <pc:chgData name="Sharon Brabazon" userId="S::sharon.brabazon@aes.cdetb.ie::1349c98f-8999-4376-91ab-c9df9930166c" providerId="AD" clId="Web-{F757C29F-2025-2000-E117-7B0CAE034EFB}" dt="2021-04-27T13:02:26.854" v="328" actId="1076"/>
        <pc:sldMkLst>
          <pc:docMk/>
          <pc:sldMk cId="4205807454" sldId="351"/>
        </pc:sldMkLst>
        <pc:spChg chg="mod">
          <ac:chgData name="Sharon Brabazon" userId="S::sharon.brabazon@aes.cdetb.ie::1349c98f-8999-4376-91ab-c9df9930166c" providerId="AD" clId="Web-{F757C29F-2025-2000-E117-7B0CAE034EFB}" dt="2021-04-27T13:02:15.978" v="327" actId="1076"/>
          <ac:spMkLst>
            <pc:docMk/>
            <pc:sldMk cId="4205807454" sldId="351"/>
            <ac:spMk id="3" creationId="{F84BF3B0-9434-48E4-8D5D-52731D37515D}"/>
          </ac:spMkLst>
        </pc:spChg>
        <pc:spChg chg="add mod">
          <ac:chgData name="Sharon Brabazon" userId="S::sharon.brabazon@aes.cdetb.ie::1349c98f-8999-4376-91ab-c9df9930166c" providerId="AD" clId="Web-{F757C29F-2025-2000-E117-7B0CAE034EFB}" dt="2021-04-27T13:02:05.306" v="325" actId="1076"/>
          <ac:spMkLst>
            <pc:docMk/>
            <pc:sldMk cId="4205807454" sldId="351"/>
            <ac:spMk id="4" creationId="{935A17B5-C25A-4BE7-BEF6-4EF0865ED6D6}"/>
          </ac:spMkLst>
        </pc:spChg>
        <pc:picChg chg="add mod">
          <ac:chgData name="Sharon Brabazon" userId="S::sharon.brabazon@aes.cdetb.ie::1349c98f-8999-4376-91ab-c9df9930166c" providerId="AD" clId="Web-{F757C29F-2025-2000-E117-7B0CAE034EFB}" dt="2021-04-27T13:02:26.854" v="328" actId="1076"/>
          <ac:picMkLst>
            <pc:docMk/>
            <pc:sldMk cId="4205807454" sldId="351"/>
            <ac:picMk id="6" creationId="{65B1216C-FDE7-46F0-A92D-C4FA0AD38C7F}"/>
          </ac:picMkLst>
        </pc:picChg>
      </pc:sldChg>
      <pc:sldChg chg="addSp delSp modSp add replId">
        <pc:chgData name="Sharon Brabazon" userId="S::sharon.brabazon@aes.cdetb.ie::1349c98f-8999-4376-91ab-c9df9930166c" providerId="AD" clId="Web-{F757C29F-2025-2000-E117-7B0CAE034EFB}" dt="2021-04-27T12:58:43.480" v="305" actId="1076"/>
        <pc:sldMkLst>
          <pc:docMk/>
          <pc:sldMk cId="2466022726" sldId="352"/>
        </pc:sldMkLst>
        <pc:spChg chg="mod">
          <ac:chgData name="Sharon Brabazon" userId="S::sharon.brabazon@aes.cdetb.ie::1349c98f-8999-4376-91ab-c9df9930166c" providerId="AD" clId="Web-{F757C29F-2025-2000-E117-7B0CAE034EFB}" dt="2021-04-27T12:57:14.490" v="297" actId="14100"/>
          <ac:spMkLst>
            <pc:docMk/>
            <pc:sldMk cId="2466022726" sldId="352"/>
            <ac:spMk id="3" creationId="{F84BF3B0-9434-48E4-8D5D-52731D37515D}"/>
          </ac:spMkLst>
        </pc:spChg>
        <pc:spChg chg="add del mod">
          <ac:chgData name="Sharon Brabazon" userId="S::sharon.brabazon@aes.cdetb.ie::1349c98f-8999-4376-91ab-c9df9930166c" providerId="AD" clId="Web-{F757C29F-2025-2000-E117-7B0CAE034EFB}" dt="2021-04-27T12:58:38.183" v="304"/>
          <ac:spMkLst>
            <pc:docMk/>
            <pc:sldMk cId="2466022726" sldId="352"/>
            <ac:spMk id="6" creationId="{94037EF0-B8C0-417D-A79F-05629733556A}"/>
          </ac:spMkLst>
        </pc:spChg>
        <pc:picChg chg="add mod">
          <ac:chgData name="Sharon Brabazon" userId="S::sharon.brabazon@aes.cdetb.ie::1349c98f-8999-4376-91ab-c9df9930166c" providerId="AD" clId="Web-{F757C29F-2025-2000-E117-7B0CAE034EFB}" dt="2021-04-27T12:58:43.480" v="305" actId="1076"/>
          <ac:picMkLst>
            <pc:docMk/>
            <pc:sldMk cId="2466022726" sldId="352"/>
            <ac:picMk id="4" creationId="{8F5C6B32-39EA-4263-BA96-E9DE3E4D5554}"/>
          </ac:picMkLst>
        </pc:picChg>
      </pc:sldChg>
      <pc:sldChg chg="addSp modSp add replId">
        <pc:chgData name="Sharon Brabazon" userId="S::sharon.brabazon@aes.cdetb.ie::1349c98f-8999-4376-91ab-c9df9930166c" providerId="AD" clId="Web-{F757C29F-2025-2000-E117-7B0CAE034EFB}" dt="2021-04-27T13:12:59.503" v="379"/>
        <pc:sldMkLst>
          <pc:docMk/>
          <pc:sldMk cId="1225065497" sldId="353"/>
        </pc:sldMkLst>
        <pc:spChg chg="mod">
          <ac:chgData name="Sharon Brabazon" userId="S::sharon.brabazon@aes.cdetb.ie::1349c98f-8999-4376-91ab-c9df9930166c" providerId="AD" clId="Web-{F757C29F-2025-2000-E117-7B0CAE034EFB}" dt="2021-04-27T13:03:51.156" v="333" actId="20577"/>
          <ac:spMkLst>
            <pc:docMk/>
            <pc:sldMk cId="1225065497" sldId="353"/>
            <ac:spMk id="3" creationId="{F84BF3B0-9434-48E4-8D5D-52731D37515D}"/>
          </ac:spMkLst>
        </pc:spChg>
        <pc:graphicFrameChg chg="add mod modGraphic">
          <ac:chgData name="Sharon Brabazon" userId="S::sharon.brabazon@aes.cdetb.ie::1349c98f-8999-4376-91ab-c9df9930166c" providerId="AD" clId="Web-{F757C29F-2025-2000-E117-7B0CAE034EFB}" dt="2021-04-27T13:12:59.503" v="379"/>
          <ac:graphicFrameMkLst>
            <pc:docMk/>
            <pc:sldMk cId="1225065497" sldId="353"/>
            <ac:graphicFrameMk id="4" creationId="{7D5C0B9C-BFFA-468A-8CCD-A76C5F6DDB70}"/>
          </ac:graphicFrameMkLst>
        </pc:graphicFrameChg>
      </pc:sldChg>
      <pc:sldMasterChg chg="mod modSldLayout">
        <pc:chgData name="Sharon Brabazon" userId="S::sharon.brabazon@aes.cdetb.ie::1349c98f-8999-4376-91ab-c9df9930166c" providerId="AD" clId="Web-{F757C29F-2025-2000-E117-7B0CAE034EFB}" dt="2021-04-27T13:08:50.722" v="377"/>
        <pc:sldMasterMkLst>
          <pc:docMk/>
          <pc:sldMasterMk cId="0" sldId="2147483672"/>
        </pc:sldMasterMkLst>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3"/>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4"/>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5"/>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6"/>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7"/>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8"/>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79"/>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80"/>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81"/>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82"/>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683"/>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708"/>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72"/>
            <pc:sldLayoutMk cId="0" sldId="2147483709"/>
          </pc:sldLayoutMkLst>
        </pc:sldLayoutChg>
      </pc:sldMasterChg>
      <pc:sldMasterChg chg="mod modSldLayout">
        <pc:chgData name="Sharon Brabazon" userId="S::sharon.brabazon@aes.cdetb.ie::1349c98f-8999-4376-91ab-c9df9930166c" providerId="AD" clId="Web-{F757C29F-2025-2000-E117-7B0CAE034EFB}" dt="2021-04-27T13:08:50.722" v="377"/>
        <pc:sldMasterMkLst>
          <pc:docMk/>
          <pc:sldMasterMk cId="0" sldId="2147483684"/>
        </pc:sldMasterMkLst>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685"/>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686"/>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687"/>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688"/>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0"/>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1"/>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2"/>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3"/>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4"/>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5"/>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684"/>
            <pc:sldLayoutMk cId="0" sldId="2147483716"/>
          </pc:sldLayoutMkLst>
        </pc:sldLayoutChg>
      </pc:sldMasterChg>
      <pc:sldMasterChg chg="mod modSldLayout">
        <pc:chgData name="Sharon Brabazon" userId="S::sharon.brabazon@aes.cdetb.ie::1349c98f-8999-4376-91ab-c9df9930166c" providerId="AD" clId="Web-{F757C29F-2025-2000-E117-7B0CAE034EFB}" dt="2021-04-27T13:08:50.722" v="377"/>
        <pc:sldMasterMkLst>
          <pc:docMk/>
          <pc:sldMasterMk cId="271315576" sldId="2147483689"/>
        </pc:sldMasterMkLst>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549757338" sldId="2147483690"/>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1195576559" sldId="2147483691"/>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168020413" sldId="2147483692"/>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3168974685" sldId="2147483693"/>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699788632" sldId="2147483694"/>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3359780600" sldId="2147483695"/>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777608861" sldId="2147483696"/>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4193817651" sldId="2147483697"/>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036194059" sldId="2147483698"/>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1865448780" sldId="2147483699"/>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868025916" sldId="2147483700"/>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972760016" sldId="2147483701"/>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3732348654" sldId="2147483702"/>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010632337" sldId="2147483703"/>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1471019605" sldId="2147483704"/>
          </pc:sldLayoutMkLst>
        </pc:sldLayoutChg>
        <pc:sldLayoutChg chg="mod">
          <pc:chgData name="Sharon Brabazon" userId="S::sharon.brabazon@aes.cdetb.ie::1349c98f-8999-4376-91ab-c9df9930166c" providerId="AD" clId="Web-{F757C29F-2025-2000-E117-7B0CAE034EFB}" dt="2021-04-27T13:08:50.722" v="377"/>
          <pc:sldLayoutMkLst>
            <pc:docMk/>
            <pc:sldMasterMk cId="271315576" sldId="2147483689"/>
            <pc:sldLayoutMk cId="2379973507" sldId="2147483705"/>
          </pc:sldLayoutMkLst>
        </pc:sldLayoutChg>
      </pc:sldMasterChg>
      <pc:sldMasterChg chg="mod modSldLayout">
        <pc:chgData name="Sharon Brabazon" userId="S::sharon.brabazon@aes.cdetb.ie::1349c98f-8999-4376-91ab-c9df9930166c" providerId="AD" clId="Web-{F757C29F-2025-2000-E117-7B0CAE034EFB}" dt="2021-04-27T13:08:50.722" v="377"/>
        <pc:sldMasterMkLst>
          <pc:docMk/>
          <pc:sldMasterMk cId="0" sldId="2147483717"/>
        </pc:sldMasterMkLst>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06"/>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07"/>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18"/>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19"/>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0"/>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1"/>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2"/>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3"/>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4"/>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5"/>
          </pc:sldLayoutMkLst>
        </pc:sldLayoutChg>
        <pc:sldLayoutChg chg="mod">
          <pc:chgData name="Sharon Brabazon" userId="S::sharon.brabazon@aes.cdetb.ie::1349c98f-8999-4376-91ab-c9df9930166c" providerId="AD" clId="Web-{F757C29F-2025-2000-E117-7B0CAE034EFB}" dt="2021-04-27T13:08:50.722" v="377"/>
          <pc:sldLayoutMkLst>
            <pc:docMk/>
            <pc:sldMasterMk cId="0" sldId="2147483717"/>
            <pc:sldLayoutMk cId="0" sldId="2147483726"/>
          </pc:sldLayoutMkLst>
        </pc:sldLayoutChg>
      </pc:sldMasterChg>
    </pc:docChg>
  </pc:docChgLst>
  <pc:docChgLst>
    <pc:chgData name="Sharon Brabazon" userId="S::sharon.brabazon@aes.cdetb.ie::1349c98f-8999-4376-91ab-c9df9930166c" providerId="AD" clId="Web-{CF74F8CF-39FF-D5B4-8796-5CCA7E2FC964}"/>
    <pc:docChg chg="addSld delSld modSld sldOrd">
      <pc:chgData name="Sharon Brabazon" userId="S::sharon.brabazon@aes.cdetb.ie::1349c98f-8999-4376-91ab-c9df9930166c" providerId="AD" clId="Web-{CF74F8CF-39FF-D5B4-8796-5CCA7E2FC964}" dt="2021-04-26T17:18:20.629" v="630" actId="20577"/>
      <pc:docMkLst>
        <pc:docMk/>
      </pc:docMkLst>
      <pc:sldChg chg="modSp">
        <pc:chgData name="Sharon Brabazon" userId="S::sharon.brabazon@aes.cdetb.ie::1349c98f-8999-4376-91ab-c9df9930166c" providerId="AD" clId="Web-{CF74F8CF-39FF-D5B4-8796-5CCA7E2FC964}" dt="2021-04-26T16:24:20.121" v="36" actId="20577"/>
        <pc:sldMkLst>
          <pc:docMk/>
          <pc:sldMk cId="2207533379" sldId="343"/>
        </pc:sldMkLst>
        <pc:spChg chg="mod">
          <ac:chgData name="Sharon Brabazon" userId="S::sharon.brabazon@aes.cdetb.ie::1349c98f-8999-4376-91ab-c9df9930166c" providerId="AD" clId="Web-{CF74F8CF-39FF-D5B4-8796-5CCA7E2FC964}" dt="2021-04-26T16:24:20.121" v="36" actId="20577"/>
          <ac:spMkLst>
            <pc:docMk/>
            <pc:sldMk cId="2207533379" sldId="343"/>
            <ac:spMk id="3" creationId="{F84BF3B0-9434-48E4-8D5D-52731D37515D}"/>
          </ac:spMkLst>
        </pc:spChg>
      </pc:sldChg>
      <pc:sldChg chg="modSp">
        <pc:chgData name="Sharon Brabazon" userId="S::sharon.brabazon@aes.cdetb.ie::1349c98f-8999-4376-91ab-c9df9930166c" providerId="AD" clId="Web-{CF74F8CF-39FF-D5B4-8796-5CCA7E2FC964}" dt="2021-04-26T16:25:44.263" v="51" actId="20577"/>
        <pc:sldMkLst>
          <pc:docMk/>
          <pc:sldMk cId="511608729" sldId="344"/>
        </pc:sldMkLst>
        <pc:spChg chg="mod">
          <ac:chgData name="Sharon Brabazon" userId="S::sharon.brabazon@aes.cdetb.ie::1349c98f-8999-4376-91ab-c9df9930166c" providerId="AD" clId="Web-{CF74F8CF-39FF-D5B4-8796-5CCA7E2FC964}" dt="2021-04-26T16:25:44.263" v="51" actId="20577"/>
          <ac:spMkLst>
            <pc:docMk/>
            <pc:sldMk cId="511608729" sldId="344"/>
            <ac:spMk id="3" creationId="{F84BF3B0-9434-48E4-8D5D-52731D37515D}"/>
          </ac:spMkLst>
        </pc:spChg>
      </pc:sldChg>
      <pc:sldChg chg="add del replId">
        <pc:chgData name="Sharon Brabazon" userId="S::sharon.brabazon@aes.cdetb.ie::1349c98f-8999-4376-91ab-c9df9930166c" providerId="AD" clId="Web-{CF74F8CF-39FF-D5B4-8796-5CCA7E2FC964}" dt="2021-04-26T16:27:26.951" v="57"/>
        <pc:sldMkLst>
          <pc:docMk/>
          <pc:sldMk cId="2988739737" sldId="346"/>
        </pc:sldMkLst>
      </pc:sldChg>
      <pc:sldChg chg="modSp add del replId">
        <pc:chgData name="Sharon Brabazon" userId="S::sharon.brabazon@aes.cdetb.ie::1349c98f-8999-4376-91ab-c9df9930166c" providerId="AD" clId="Web-{CF74F8CF-39FF-D5B4-8796-5CCA7E2FC964}" dt="2021-04-26T16:27:37.139" v="58"/>
        <pc:sldMkLst>
          <pc:docMk/>
          <pc:sldMk cId="2293521413" sldId="347"/>
        </pc:sldMkLst>
        <pc:spChg chg="mod">
          <ac:chgData name="Sharon Brabazon" userId="S::sharon.brabazon@aes.cdetb.ie::1349c98f-8999-4376-91ab-c9df9930166c" providerId="AD" clId="Web-{CF74F8CF-39FF-D5B4-8796-5CCA7E2FC964}" dt="2021-04-26T16:25:58.622" v="54" actId="20577"/>
          <ac:spMkLst>
            <pc:docMk/>
            <pc:sldMk cId="2293521413" sldId="347"/>
            <ac:spMk id="3" creationId="{F84BF3B0-9434-48E4-8D5D-52731D37515D}"/>
          </ac:spMkLst>
        </pc:spChg>
      </pc:sldChg>
      <pc:sldChg chg="addSp modSp add ord replId">
        <pc:chgData name="Sharon Brabazon" userId="S::sharon.brabazon@aes.cdetb.ie::1349c98f-8999-4376-91ab-c9df9930166c" providerId="AD" clId="Web-{CF74F8CF-39FF-D5B4-8796-5CCA7E2FC964}" dt="2021-04-26T17:18:20.629" v="630" actId="20577"/>
        <pc:sldMkLst>
          <pc:docMk/>
          <pc:sldMk cId="3149150042" sldId="348"/>
        </pc:sldMkLst>
        <pc:spChg chg="mod">
          <ac:chgData name="Sharon Brabazon" userId="S::sharon.brabazon@aes.cdetb.ie::1349c98f-8999-4376-91ab-c9df9930166c" providerId="AD" clId="Web-{CF74F8CF-39FF-D5B4-8796-5CCA7E2FC964}" dt="2021-04-26T16:27:52.592" v="59" actId="20577"/>
          <ac:spMkLst>
            <pc:docMk/>
            <pc:sldMk cId="3149150042" sldId="348"/>
            <ac:spMk id="2" creationId="{7974BE1C-D011-4734-B7A0-B6E43161FE40}"/>
          </ac:spMkLst>
        </pc:spChg>
        <pc:spChg chg="mod">
          <ac:chgData name="Sharon Brabazon" userId="S::sharon.brabazon@aes.cdetb.ie::1349c98f-8999-4376-91ab-c9df9930166c" providerId="AD" clId="Web-{CF74F8CF-39FF-D5B4-8796-5CCA7E2FC964}" dt="2021-04-26T16:28:01.639" v="62" actId="20577"/>
          <ac:spMkLst>
            <pc:docMk/>
            <pc:sldMk cId="3149150042" sldId="348"/>
            <ac:spMk id="3" creationId="{F84BF3B0-9434-48E4-8D5D-52731D37515D}"/>
          </ac:spMkLst>
        </pc:spChg>
        <pc:spChg chg="add mod">
          <ac:chgData name="Sharon Brabazon" userId="S::sharon.brabazon@aes.cdetb.ie::1349c98f-8999-4376-91ab-c9df9930166c" providerId="AD" clId="Web-{CF74F8CF-39FF-D5B4-8796-5CCA7E2FC964}" dt="2021-04-26T17:18:20.629" v="630" actId="20577"/>
          <ac:spMkLst>
            <pc:docMk/>
            <pc:sldMk cId="3149150042" sldId="348"/>
            <ac:spMk id="4" creationId="{B022D462-6A31-4BE3-A542-E36C62165490}"/>
          </ac:spMkLst>
        </pc:spChg>
        <pc:spChg chg="add mod">
          <ac:chgData name="Sharon Brabazon" userId="S::sharon.brabazon@aes.cdetb.ie::1349c98f-8999-4376-91ab-c9df9930166c" providerId="AD" clId="Web-{CF74F8CF-39FF-D5B4-8796-5CCA7E2FC964}" dt="2021-04-26T17:17:18.253" v="612" actId="20577"/>
          <ac:spMkLst>
            <pc:docMk/>
            <pc:sldMk cId="3149150042" sldId="348"/>
            <ac:spMk id="6" creationId="{6B06BE1F-8CB3-4113-8180-AF7428EC93A0}"/>
          </ac:spMkLst>
        </pc:spChg>
      </pc:sldChg>
      <pc:sldChg chg="addSp delSp modSp add mod replId modClrScheme chgLayout">
        <pc:chgData name="Sharon Brabazon" userId="S::sharon.brabazon@aes.cdetb.ie::1349c98f-8999-4376-91ab-c9df9930166c" providerId="AD" clId="Web-{CF74F8CF-39FF-D5B4-8796-5CCA7E2FC964}" dt="2021-04-26T17:17:00.644" v="609" actId="20577"/>
        <pc:sldMkLst>
          <pc:docMk/>
          <pc:sldMk cId="709164936" sldId="349"/>
        </pc:sldMkLst>
        <pc:spChg chg="mod ord">
          <ac:chgData name="Sharon Brabazon" userId="S::sharon.brabazon@aes.cdetb.ie::1349c98f-8999-4376-91ab-c9df9930166c" providerId="AD" clId="Web-{CF74F8CF-39FF-D5B4-8796-5CCA7E2FC964}" dt="2021-04-26T17:17:00.644" v="609" actId="20577"/>
          <ac:spMkLst>
            <pc:docMk/>
            <pc:sldMk cId="709164936" sldId="349"/>
            <ac:spMk id="2" creationId="{7974BE1C-D011-4734-B7A0-B6E43161FE40}"/>
          </ac:spMkLst>
        </pc:spChg>
        <pc:spChg chg="mod ord">
          <ac:chgData name="Sharon Brabazon" userId="S::sharon.brabazon@aes.cdetb.ie::1349c98f-8999-4376-91ab-c9df9930166c" providerId="AD" clId="Web-{CF74F8CF-39FF-D5B4-8796-5CCA7E2FC964}" dt="2021-04-26T16:51:02.810" v="206" actId="14100"/>
          <ac:spMkLst>
            <pc:docMk/>
            <pc:sldMk cId="709164936" sldId="349"/>
            <ac:spMk id="3" creationId="{F84BF3B0-9434-48E4-8D5D-52731D37515D}"/>
          </ac:spMkLst>
        </pc:spChg>
        <pc:spChg chg="add del mod ord">
          <ac:chgData name="Sharon Brabazon" userId="S::sharon.brabazon@aes.cdetb.ie::1349c98f-8999-4376-91ab-c9df9930166c" providerId="AD" clId="Web-{CF74F8CF-39FF-D5B4-8796-5CCA7E2FC964}" dt="2021-04-26T16:49:59.310" v="205"/>
          <ac:spMkLst>
            <pc:docMk/>
            <pc:sldMk cId="709164936" sldId="349"/>
            <ac:spMk id="4" creationId="{62CF7C09-248B-4CDD-AF83-170443AB9FE6}"/>
          </ac:spMkLst>
        </pc:spChg>
        <pc:spChg chg="mod ord">
          <ac:chgData name="Sharon Brabazon" userId="S::sharon.brabazon@aes.cdetb.ie::1349c98f-8999-4376-91ab-c9df9930166c" providerId="AD" clId="Web-{CF74F8CF-39FF-D5B4-8796-5CCA7E2FC964}" dt="2021-04-26T16:49:59.310" v="205"/>
          <ac:spMkLst>
            <pc:docMk/>
            <pc:sldMk cId="709164936" sldId="349"/>
            <ac:spMk id="5" creationId="{DF2EE31F-314E-4B45-B8C0-EEA92ACB4491}"/>
          </ac:spMkLst>
        </pc:spChg>
        <pc:spChg chg="add del mod ord">
          <ac:chgData name="Sharon Brabazon" userId="S::sharon.brabazon@aes.cdetb.ie::1349c98f-8999-4376-91ab-c9df9930166c" providerId="AD" clId="Web-{CF74F8CF-39FF-D5B4-8796-5CCA7E2FC964}" dt="2021-04-26T16:49:59.310" v="205"/>
          <ac:spMkLst>
            <pc:docMk/>
            <pc:sldMk cId="709164936" sldId="349"/>
            <ac:spMk id="6" creationId="{141803E8-D37D-4C8A-AFD3-7436546F2A6A}"/>
          </ac:spMkLst>
        </pc:spChg>
        <pc:spChg chg="add del mod ord">
          <ac:chgData name="Sharon Brabazon" userId="S::sharon.brabazon@aes.cdetb.ie::1349c98f-8999-4376-91ab-c9df9930166c" providerId="AD" clId="Web-{CF74F8CF-39FF-D5B4-8796-5CCA7E2FC964}" dt="2021-04-26T16:49:59.310" v="205"/>
          <ac:spMkLst>
            <pc:docMk/>
            <pc:sldMk cId="709164936" sldId="349"/>
            <ac:spMk id="8" creationId="{9361551E-1677-4D56-98E7-24E2C1F882C1}"/>
          </ac:spMkLst>
        </pc:spChg>
        <pc:spChg chg="add del mod">
          <ac:chgData name="Sharon Brabazon" userId="S::sharon.brabazon@aes.cdetb.ie::1349c98f-8999-4376-91ab-c9df9930166c" providerId="AD" clId="Web-{CF74F8CF-39FF-D5B4-8796-5CCA7E2FC964}" dt="2021-04-26T17:15:12.565" v="595" actId="20577"/>
          <ac:spMkLst>
            <pc:docMk/>
            <pc:sldMk cId="709164936" sldId="349"/>
            <ac:spMk id="9" creationId="{3E58F271-3BCF-48F5-A58E-E460BE81602D}"/>
          </ac:spMkLst>
        </pc:spChg>
        <pc:graphicFrameChg chg="add del">
          <ac:chgData name="Sharon Brabazon" userId="S::sharon.brabazon@aes.cdetb.ie::1349c98f-8999-4376-91ab-c9df9930166c" providerId="AD" clId="Web-{CF74F8CF-39FF-D5B4-8796-5CCA7E2FC964}" dt="2021-04-26T17:03:32.959" v="476"/>
          <ac:graphicFrameMkLst>
            <pc:docMk/>
            <pc:sldMk cId="709164936" sldId="349"/>
            <ac:graphicFrameMk id="11" creationId="{1D927C52-9057-4823-9CC5-8CC89CD83626}"/>
          </ac:graphicFrameMkLst>
        </pc:graphicFrameChg>
        <pc:graphicFrameChg chg="add del">
          <ac:chgData name="Sharon Brabazon" userId="S::sharon.brabazon@aes.cdetb.ie::1349c98f-8999-4376-91ab-c9df9930166c" providerId="AD" clId="Web-{CF74F8CF-39FF-D5B4-8796-5CCA7E2FC964}" dt="2021-04-26T17:03:44.615" v="478"/>
          <ac:graphicFrameMkLst>
            <pc:docMk/>
            <pc:sldMk cId="709164936" sldId="349"/>
            <ac:graphicFrameMk id="12" creationId="{E80B7762-E172-4C07-8603-C39D840A4EB3}"/>
          </ac:graphicFrameMkLst>
        </pc:graphicFrameChg>
        <pc:graphicFrameChg chg="add del">
          <ac:chgData name="Sharon Brabazon" userId="S::sharon.brabazon@aes.cdetb.ie::1349c98f-8999-4376-91ab-c9df9930166c" providerId="AD" clId="Web-{CF74F8CF-39FF-D5B4-8796-5CCA7E2FC964}" dt="2021-04-26T17:04:04.881" v="480"/>
          <ac:graphicFrameMkLst>
            <pc:docMk/>
            <pc:sldMk cId="709164936" sldId="349"/>
            <ac:graphicFrameMk id="13" creationId="{1465BB34-2FFE-4F19-A0B0-4B9A978D5066}"/>
          </ac:graphicFrameMkLst>
        </pc:graphicFrameChg>
        <pc:graphicFrameChg chg="add del">
          <ac:chgData name="Sharon Brabazon" userId="S::sharon.brabazon@aes.cdetb.ie::1349c98f-8999-4376-91ab-c9df9930166c" providerId="AD" clId="Web-{CF74F8CF-39FF-D5B4-8796-5CCA7E2FC964}" dt="2021-04-26T17:04:25.006" v="482"/>
          <ac:graphicFrameMkLst>
            <pc:docMk/>
            <pc:sldMk cId="709164936" sldId="349"/>
            <ac:graphicFrameMk id="14" creationId="{E80B7762-E172-4C07-8603-C39D840A4EB3}"/>
          </ac:graphicFrameMkLst>
        </pc:graphicFrameChg>
        <pc:graphicFrameChg chg="add del">
          <ac:chgData name="Sharon Brabazon" userId="S::sharon.brabazon@aes.cdetb.ie::1349c98f-8999-4376-91ab-c9df9930166c" providerId="AD" clId="Web-{CF74F8CF-39FF-D5B4-8796-5CCA7E2FC964}" dt="2021-04-26T17:04:30.835" v="484"/>
          <ac:graphicFrameMkLst>
            <pc:docMk/>
            <pc:sldMk cId="709164936" sldId="349"/>
            <ac:graphicFrameMk id="15" creationId="{CA857C19-BB49-4DEB-86C8-4A5646E3F285}"/>
          </ac:graphicFrameMkLst>
        </pc:graphicFrameChg>
      </pc:sldChg>
    </pc:docChg>
  </pc:docChgLst>
  <pc:docChgLst>
    <pc:chgData name="Sharon Brabazon" userId="S::sharon.brabazon@aes.cdetb.ie::1349c98f-8999-4376-91ab-c9df9930166c" providerId="AD" clId="Web-{70419FDA-1BFE-880D-D94E-9B2492B266B6}"/>
    <pc:docChg chg="modSld sldOrd">
      <pc:chgData name="Sharon Brabazon" userId="S::sharon.brabazon@aes.cdetb.ie::1349c98f-8999-4376-91ab-c9df9930166c" providerId="AD" clId="Web-{70419FDA-1BFE-880D-D94E-9B2492B266B6}" dt="2021-04-23T08:38:34.341" v="8"/>
      <pc:docMkLst>
        <pc:docMk/>
      </pc:docMkLst>
      <pc:sldChg chg="addSp delSp modSp ord">
        <pc:chgData name="Sharon Brabazon" userId="S::sharon.brabazon@aes.cdetb.ie::1349c98f-8999-4376-91ab-c9df9930166c" providerId="AD" clId="Web-{70419FDA-1BFE-880D-D94E-9B2492B266B6}" dt="2021-04-23T08:38:34.341" v="8"/>
        <pc:sldMkLst>
          <pc:docMk/>
          <pc:sldMk cId="1022337718" sldId="337"/>
        </pc:sldMkLst>
        <pc:picChg chg="add mod">
          <ac:chgData name="Sharon Brabazon" userId="S::sharon.brabazon@aes.cdetb.ie::1349c98f-8999-4376-91ab-c9df9930166c" providerId="AD" clId="Web-{70419FDA-1BFE-880D-D94E-9B2492B266B6}" dt="2021-04-23T08:34:39.649" v="7" actId="1076"/>
          <ac:picMkLst>
            <pc:docMk/>
            <pc:sldMk cId="1022337718" sldId="337"/>
            <ac:picMk id="2" creationId="{A9F80A31-C171-448A-9A11-8C24FE9B2EBC}"/>
          </ac:picMkLst>
        </pc:picChg>
        <pc:picChg chg="del">
          <ac:chgData name="Sharon Brabazon" userId="S::sharon.brabazon@aes.cdetb.ie::1349c98f-8999-4376-91ab-c9df9930166c" providerId="AD" clId="Web-{70419FDA-1BFE-880D-D94E-9B2492B266B6}" dt="2021-04-23T08:32:23.942" v="0"/>
          <ac:picMkLst>
            <pc:docMk/>
            <pc:sldMk cId="1022337718" sldId="337"/>
            <ac:picMk id="8" creationId="{B37A928C-74D0-4B8A-A63B-D99F28F7E226}"/>
          </ac:picMkLst>
        </pc:picChg>
      </pc:sldChg>
    </pc:docChg>
  </pc:docChgLst>
  <pc:docChgLst>
    <pc:chgData name="Fionnuala Carter" userId="S::fionnuala.carter@aes.cdetb.ie::30def306-6b11-4aa5-b737-4ad9dca78ec3" providerId="AD" clId="Web-{9EF5C29F-F089-2000-B83F-F233B7E07102}"/>
    <pc:docChg chg="modSld sldOrd">
      <pc:chgData name="Fionnuala Carter" userId="S::fionnuala.carter@aes.cdetb.ie::30def306-6b11-4aa5-b737-4ad9dca78ec3" providerId="AD" clId="Web-{9EF5C29F-F089-2000-B83F-F233B7E07102}" dt="2021-04-29T11:07:06.566" v="150" actId="20577"/>
      <pc:docMkLst>
        <pc:docMk/>
      </pc:docMkLst>
      <pc:sldChg chg="modSp">
        <pc:chgData name="Fionnuala Carter" userId="S::fionnuala.carter@aes.cdetb.ie::30def306-6b11-4aa5-b737-4ad9dca78ec3" providerId="AD" clId="Web-{9EF5C29F-F089-2000-B83F-F233B7E07102}" dt="2021-04-29T10:33:49.344" v="23" actId="20577"/>
        <pc:sldMkLst>
          <pc:docMk/>
          <pc:sldMk cId="2172951324" sldId="340"/>
        </pc:sldMkLst>
        <pc:spChg chg="mod">
          <ac:chgData name="Fionnuala Carter" userId="S::fionnuala.carter@aes.cdetb.ie::30def306-6b11-4aa5-b737-4ad9dca78ec3" providerId="AD" clId="Web-{9EF5C29F-F089-2000-B83F-F233B7E07102}" dt="2021-04-29T10:33:49.344" v="23" actId="20577"/>
          <ac:spMkLst>
            <pc:docMk/>
            <pc:sldMk cId="2172951324" sldId="340"/>
            <ac:spMk id="2" creationId="{7974BE1C-D011-4734-B7A0-B6E43161FE40}"/>
          </ac:spMkLst>
        </pc:spChg>
      </pc:sldChg>
      <pc:sldChg chg="modSp">
        <pc:chgData name="Fionnuala Carter" userId="S::fionnuala.carter@aes.cdetb.ie::30def306-6b11-4aa5-b737-4ad9dca78ec3" providerId="AD" clId="Web-{9EF5C29F-F089-2000-B83F-F233B7E07102}" dt="2021-04-29T10:34:58.083" v="25" actId="20577"/>
        <pc:sldMkLst>
          <pc:docMk/>
          <pc:sldMk cId="2207533379" sldId="343"/>
        </pc:sldMkLst>
        <pc:spChg chg="mod">
          <ac:chgData name="Fionnuala Carter" userId="S::fionnuala.carter@aes.cdetb.ie::30def306-6b11-4aa5-b737-4ad9dca78ec3" providerId="AD" clId="Web-{9EF5C29F-F089-2000-B83F-F233B7E07102}" dt="2021-04-29T10:34:58.083" v="25" actId="20577"/>
          <ac:spMkLst>
            <pc:docMk/>
            <pc:sldMk cId="2207533379" sldId="343"/>
            <ac:spMk id="3" creationId="{F84BF3B0-9434-48E4-8D5D-52731D37515D}"/>
          </ac:spMkLst>
        </pc:spChg>
      </pc:sldChg>
      <pc:sldChg chg="addSp delSp modSp">
        <pc:chgData name="Fionnuala Carter" userId="S::fionnuala.carter@aes.cdetb.ie::30def306-6b11-4aa5-b737-4ad9dca78ec3" providerId="AD" clId="Web-{9EF5C29F-F089-2000-B83F-F233B7E07102}" dt="2021-04-29T10:50:39.956" v="32"/>
        <pc:sldMkLst>
          <pc:docMk/>
          <pc:sldMk cId="511608729" sldId="344"/>
        </pc:sldMkLst>
        <pc:spChg chg="del mod">
          <ac:chgData name="Fionnuala Carter" userId="S::fionnuala.carter@aes.cdetb.ie::30def306-6b11-4aa5-b737-4ad9dca78ec3" providerId="AD" clId="Web-{9EF5C29F-F089-2000-B83F-F233B7E07102}" dt="2021-04-29T10:50:04.578" v="27"/>
          <ac:spMkLst>
            <pc:docMk/>
            <pc:sldMk cId="511608729" sldId="344"/>
            <ac:spMk id="3" creationId="{F84BF3B0-9434-48E4-8D5D-52731D37515D}"/>
          </ac:spMkLst>
        </pc:spChg>
        <pc:picChg chg="add mod ord">
          <ac:chgData name="Fionnuala Carter" userId="S::fionnuala.carter@aes.cdetb.ie::30def306-6b11-4aa5-b737-4ad9dca78ec3" providerId="AD" clId="Web-{9EF5C29F-F089-2000-B83F-F233B7E07102}" dt="2021-04-29T10:50:39.956" v="32"/>
          <ac:picMkLst>
            <pc:docMk/>
            <pc:sldMk cId="511608729" sldId="344"/>
            <ac:picMk id="4" creationId="{DEDF819E-1E90-4C44-97F1-504B6CBB6353}"/>
          </ac:picMkLst>
        </pc:picChg>
      </pc:sldChg>
      <pc:sldChg chg="modSp ord">
        <pc:chgData name="Fionnuala Carter" userId="S::fionnuala.carter@aes.cdetb.ie::30def306-6b11-4aa5-b737-4ad9dca78ec3" providerId="AD" clId="Web-{9EF5C29F-F089-2000-B83F-F233B7E07102}" dt="2021-04-29T11:07:06.566" v="150" actId="20577"/>
        <pc:sldMkLst>
          <pc:docMk/>
          <pc:sldMk cId="2466022726" sldId="352"/>
        </pc:sldMkLst>
        <pc:spChg chg="mod">
          <ac:chgData name="Fionnuala Carter" userId="S::fionnuala.carter@aes.cdetb.ie::30def306-6b11-4aa5-b737-4ad9dca78ec3" providerId="AD" clId="Web-{9EF5C29F-F089-2000-B83F-F233B7E07102}" dt="2021-04-29T11:07:06.566" v="150" actId="20577"/>
          <ac:spMkLst>
            <pc:docMk/>
            <pc:sldMk cId="2466022726" sldId="352"/>
            <ac:spMk id="3" creationId="{F84BF3B0-9434-48E4-8D5D-52731D37515D}"/>
          </ac:spMkLst>
        </pc:spChg>
      </pc:sldChg>
    </pc:docChg>
  </pc:docChgLst>
  <pc:docChgLst>
    <pc:chgData name="Sharon Brabazon" userId="S::sharon.brabazon@aes.cdetb.ie::1349c98f-8999-4376-91ab-c9df9930166c" providerId="AD" clId="Web-{DE0E839A-3A7F-49B8-97DF-C98648658B9B}"/>
    <pc:docChg chg="addSld addMainMaster modMainMaster">
      <pc:chgData name="Sharon Brabazon" userId="S::sharon.brabazon@aes.cdetb.ie::1349c98f-8999-4376-91ab-c9df9930166c" providerId="AD" clId="Web-{DE0E839A-3A7F-49B8-97DF-C98648658B9B}" dt="2021-04-21T11:57:57.411" v="0"/>
      <pc:docMkLst>
        <pc:docMk/>
      </pc:docMkLst>
      <pc:sldChg chg="add">
        <pc:chgData name="Sharon Brabazon" userId="S::sharon.brabazon@aes.cdetb.ie::1349c98f-8999-4376-91ab-c9df9930166c" providerId="AD" clId="Web-{DE0E839A-3A7F-49B8-97DF-C98648658B9B}" dt="2021-04-21T11:57:57.411" v="0"/>
        <pc:sldMkLst>
          <pc:docMk/>
          <pc:sldMk cId="4014823959" sldId="325"/>
        </pc:sldMkLst>
      </pc:sldChg>
      <pc:sldMasterChg chg="modSldLayout">
        <pc:chgData name="Sharon Brabazon" userId="S::sharon.brabazon@aes.cdetb.ie::1349c98f-8999-4376-91ab-c9df9930166c" providerId="AD" clId="Web-{DE0E839A-3A7F-49B8-97DF-C98648658B9B}" dt="2021-04-21T11:57:57.411" v="0"/>
        <pc:sldMasterMkLst>
          <pc:docMk/>
          <pc:sldMasterMk cId="0" sldId="2147483684"/>
        </pc:sldMasterMkLst>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0"/>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1"/>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2"/>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3"/>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4"/>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5"/>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684"/>
            <pc:sldLayoutMk cId="0" sldId="2147483716"/>
          </pc:sldLayoutMkLst>
        </pc:sldLayoutChg>
      </pc:sldMasterChg>
      <pc:sldMasterChg chg="add addSldLayout">
        <pc:chgData name="Sharon Brabazon" userId="S::sharon.brabazon@aes.cdetb.ie::1349c98f-8999-4376-91ab-c9df9930166c" providerId="AD" clId="Web-{DE0E839A-3A7F-49B8-97DF-C98648658B9B}" dt="2021-04-21T11:57:57.411" v="0"/>
        <pc:sldMasterMkLst>
          <pc:docMk/>
          <pc:sldMasterMk cId="271315576" sldId="2147483689"/>
        </pc:sldMasterMkLst>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549757338" sldId="2147483690"/>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1195576559" sldId="2147483691"/>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168020413" sldId="2147483692"/>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3168974685" sldId="2147483693"/>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699788632" sldId="2147483694"/>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3359780600" sldId="2147483695"/>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777608861" sldId="2147483696"/>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4193817651" sldId="2147483697"/>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036194059" sldId="2147483698"/>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1865448780" sldId="2147483699"/>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868025916" sldId="2147483700"/>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972760016" sldId="2147483701"/>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3732348654" sldId="2147483702"/>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010632337" sldId="2147483703"/>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1471019605" sldId="2147483704"/>
          </pc:sldLayoutMkLst>
        </pc:sldLayoutChg>
        <pc:sldLayoutChg chg="add">
          <pc:chgData name="Sharon Brabazon" userId="S::sharon.brabazon@aes.cdetb.ie::1349c98f-8999-4376-91ab-c9df9930166c" providerId="AD" clId="Web-{DE0E839A-3A7F-49B8-97DF-C98648658B9B}" dt="2021-04-21T11:57:57.411" v="0"/>
          <pc:sldLayoutMkLst>
            <pc:docMk/>
            <pc:sldMasterMk cId="271315576" sldId="2147483689"/>
            <pc:sldLayoutMk cId="2379973507" sldId="2147483705"/>
          </pc:sldLayoutMkLst>
        </pc:sldLayoutChg>
      </pc:sldMasterChg>
      <pc:sldMasterChg chg="replId modSldLayout">
        <pc:chgData name="Sharon Brabazon" userId="S::sharon.brabazon@aes.cdetb.ie::1349c98f-8999-4376-91ab-c9df9930166c" providerId="AD" clId="Web-{DE0E839A-3A7F-49B8-97DF-C98648658B9B}" dt="2021-04-21T11:57:57.411" v="0"/>
        <pc:sldMasterMkLst>
          <pc:docMk/>
          <pc:sldMasterMk cId="0" sldId="2147483717"/>
        </pc:sldMasterMkLst>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18"/>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19"/>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0"/>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1"/>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2"/>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3"/>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4"/>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5"/>
          </pc:sldLayoutMkLst>
        </pc:sldLayoutChg>
        <pc:sldLayoutChg chg="replId">
          <pc:chgData name="Sharon Brabazon" userId="S::sharon.brabazon@aes.cdetb.ie::1349c98f-8999-4376-91ab-c9df9930166c" providerId="AD" clId="Web-{DE0E839A-3A7F-49B8-97DF-C98648658B9B}" dt="2021-04-21T11:57:57.411" v="0"/>
          <pc:sldLayoutMkLst>
            <pc:docMk/>
            <pc:sldMasterMk cId="0" sldId="2147483717"/>
            <pc:sldLayoutMk cId="0" sldId="2147483726"/>
          </pc:sldLayoutMkLst>
        </pc:sldLayoutChg>
      </pc:sldMasterChg>
    </pc:docChg>
  </pc:docChgLst>
  <pc:docChgLst>
    <pc:chgData name="Gertrude Walsh" userId="S::gertrude.walsh@aes.cdetb.ie::d30ad791-80e5-46b0-8264-f4394ebd74a9" providerId="AD" clId="Web-{2013D96C-3D42-4470-9EC3-7423A43AD0D2}"/>
    <pc:docChg chg="addSld modSld">
      <pc:chgData name="Gertrude Walsh" userId="S::gertrude.walsh@aes.cdetb.ie::d30ad791-80e5-46b0-8264-f4394ebd74a9" providerId="AD" clId="Web-{2013D96C-3D42-4470-9EC3-7423A43AD0D2}" dt="2020-11-02T13:50:33.751" v="153" actId="20577"/>
      <pc:docMkLst>
        <pc:docMk/>
      </pc:docMkLst>
      <pc:sldChg chg="modSp new">
        <pc:chgData name="Gertrude Walsh" userId="S::gertrude.walsh@aes.cdetb.ie::d30ad791-80e5-46b0-8264-f4394ebd74a9" providerId="AD" clId="Web-{2013D96C-3D42-4470-9EC3-7423A43AD0D2}" dt="2020-11-02T13:49:00.046" v="151" actId="20577"/>
        <pc:sldMkLst>
          <pc:docMk/>
          <pc:sldMk cId="1480257651" sldId="324"/>
        </pc:sldMkLst>
        <pc:spChg chg="mod">
          <ac:chgData name="Gertrude Walsh" userId="S::gertrude.walsh@aes.cdetb.ie::d30ad791-80e5-46b0-8264-f4394ebd74a9" providerId="AD" clId="Web-{2013D96C-3D42-4470-9EC3-7423A43AD0D2}" dt="2020-11-02T13:49:00.046" v="151" actId="20577"/>
          <ac:spMkLst>
            <pc:docMk/>
            <pc:sldMk cId="1480257651" sldId="324"/>
            <ac:spMk id="3" creationId="{CD9A1977-182E-435B-8F34-A467DC2D8106}"/>
          </ac:spMkLst>
        </pc:spChg>
      </pc:sldChg>
    </pc:docChg>
  </pc:docChgLst>
  <pc:docChgLst>
    <pc:chgData name="Fionnuala Carter" userId="S::fionnuala.carter@aes.cdetb.ie::30def306-6b11-4aa5-b737-4ad9dca78ec3" providerId="AD" clId="Web-{52103868-F703-C9B7-BA44-E7AE5EF23BE7}"/>
    <pc:docChg chg="modSld">
      <pc:chgData name="Fionnuala Carter" userId="S::fionnuala.carter@aes.cdetb.ie::30def306-6b11-4aa5-b737-4ad9dca78ec3" providerId="AD" clId="Web-{52103868-F703-C9B7-BA44-E7AE5EF23BE7}" dt="2021-04-20T13:56:01.351" v="165" actId="20577"/>
      <pc:docMkLst>
        <pc:docMk/>
      </pc:docMkLst>
      <pc:sldChg chg="modSp">
        <pc:chgData name="Fionnuala Carter" userId="S::fionnuala.carter@aes.cdetb.ie::30def306-6b11-4aa5-b737-4ad9dca78ec3" providerId="AD" clId="Web-{52103868-F703-C9B7-BA44-E7AE5EF23BE7}" dt="2021-04-20T13:40:29.032" v="5" actId="20577"/>
        <pc:sldMkLst>
          <pc:docMk/>
          <pc:sldMk cId="2447693184" sldId="301"/>
        </pc:sldMkLst>
        <pc:spChg chg="mod">
          <ac:chgData name="Fionnuala Carter" userId="S::fionnuala.carter@aes.cdetb.ie::30def306-6b11-4aa5-b737-4ad9dca78ec3" providerId="AD" clId="Web-{52103868-F703-C9B7-BA44-E7AE5EF23BE7}" dt="2021-04-20T13:40:29.032" v="5" actId="20577"/>
          <ac:spMkLst>
            <pc:docMk/>
            <pc:sldMk cId="2447693184" sldId="301"/>
            <ac:spMk id="2" creationId="{00000000-0000-0000-0000-000000000000}"/>
          </ac:spMkLst>
        </pc:spChg>
      </pc:sldChg>
      <pc:sldChg chg="modSp">
        <pc:chgData name="Fionnuala Carter" userId="S::fionnuala.carter@aes.cdetb.ie::30def306-6b11-4aa5-b737-4ad9dca78ec3" providerId="AD" clId="Web-{52103868-F703-C9B7-BA44-E7AE5EF23BE7}" dt="2021-04-20T13:49:12.294" v="21" actId="1076"/>
        <pc:sldMkLst>
          <pc:docMk/>
          <pc:sldMk cId="0" sldId="307"/>
        </pc:sldMkLst>
        <pc:spChg chg="mod">
          <ac:chgData name="Fionnuala Carter" userId="S::fionnuala.carter@aes.cdetb.ie::30def306-6b11-4aa5-b737-4ad9dca78ec3" providerId="AD" clId="Web-{52103868-F703-C9B7-BA44-E7AE5EF23BE7}" dt="2021-04-20T13:49:12.294" v="21" actId="1076"/>
          <ac:spMkLst>
            <pc:docMk/>
            <pc:sldMk cId="0" sldId="307"/>
            <ac:spMk id="8" creationId="{00000000-0000-0000-0000-000000000000}"/>
          </ac:spMkLst>
        </pc:spChg>
      </pc:sldChg>
      <pc:sldChg chg="modSp">
        <pc:chgData name="Fionnuala Carter" userId="S::fionnuala.carter@aes.cdetb.ie::30def306-6b11-4aa5-b737-4ad9dca78ec3" providerId="AD" clId="Web-{52103868-F703-C9B7-BA44-E7AE5EF23BE7}" dt="2021-04-20T13:56:01.351" v="165" actId="20577"/>
        <pc:sldMkLst>
          <pc:docMk/>
          <pc:sldMk cId="1480257651" sldId="324"/>
        </pc:sldMkLst>
        <pc:spChg chg="mod">
          <ac:chgData name="Fionnuala Carter" userId="S::fionnuala.carter@aes.cdetb.ie::30def306-6b11-4aa5-b737-4ad9dca78ec3" providerId="AD" clId="Web-{52103868-F703-C9B7-BA44-E7AE5EF23BE7}" dt="2021-04-20T13:56:01.351" v="165" actId="20577"/>
          <ac:spMkLst>
            <pc:docMk/>
            <pc:sldMk cId="1480257651" sldId="324"/>
            <ac:spMk id="3" creationId="{CD9A1977-182E-435B-8F34-A467DC2D8106}"/>
          </ac:spMkLst>
        </pc:spChg>
      </pc:sldChg>
    </pc:docChg>
  </pc:docChgLst>
  <pc:docChgLst>
    <pc:chgData name="Fionnuala Carter" userId="S::fionnuala.carter@aes.cdetb.ie::30def306-6b11-4aa5-b737-4ad9dca78ec3" providerId="AD" clId="Web-{09006FF7-1B41-4EEB-8AE0-7D969120AF96}"/>
    <pc:docChg chg="modSld">
      <pc:chgData name="Fionnuala Carter" userId="S::fionnuala.carter@aes.cdetb.ie::30def306-6b11-4aa5-b737-4ad9dca78ec3" providerId="AD" clId="Web-{09006FF7-1B41-4EEB-8AE0-7D969120AF96}" dt="2018-09-18T09:56:58.433" v="347" actId="14100"/>
      <pc:docMkLst>
        <pc:docMk/>
      </pc:docMkLst>
      <pc:sldChg chg="addSp modSp">
        <pc:chgData name="Fionnuala Carter" userId="S::fionnuala.carter@aes.cdetb.ie::30def306-6b11-4aa5-b737-4ad9dca78ec3" providerId="AD" clId="Web-{09006FF7-1B41-4EEB-8AE0-7D969120AF96}" dt="2018-09-18T09:48:26.266" v="192" actId="1076"/>
        <pc:sldMkLst>
          <pc:docMk/>
          <pc:sldMk cId="0" sldId="268"/>
        </pc:sldMkLst>
        <pc:spChg chg="mod">
          <ac:chgData name="Fionnuala Carter" userId="S::fionnuala.carter@aes.cdetb.ie::30def306-6b11-4aa5-b737-4ad9dca78ec3" providerId="AD" clId="Web-{09006FF7-1B41-4EEB-8AE0-7D969120AF96}" dt="2018-09-18T09:48:15.063" v="190" actId="1076"/>
          <ac:spMkLst>
            <pc:docMk/>
            <pc:sldMk cId="0" sldId="268"/>
            <ac:spMk id="2" creationId="{00000000-0000-0000-0000-000000000000}"/>
          </ac:spMkLst>
        </pc:spChg>
        <pc:spChg chg="mod">
          <ac:chgData name="Fionnuala Carter" userId="S::fionnuala.carter@aes.cdetb.ie::30def306-6b11-4aa5-b737-4ad9dca78ec3" providerId="AD" clId="Web-{09006FF7-1B41-4EEB-8AE0-7D969120AF96}" dt="2018-09-18T09:48:26.266" v="192" actId="1076"/>
          <ac:spMkLst>
            <pc:docMk/>
            <pc:sldMk cId="0" sldId="268"/>
            <ac:spMk id="9" creationId="{00000000-0000-0000-0000-000000000000}"/>
          </ac:spMkLst>
        </pc:spChg>
        <pc:spChg chg="mod">
          <ac:chgData name="Fionnuala Carter" userId="S::fionnuala.carter@aes.cdetb.ie::30def306-6b11-4aa5-b737-4ad9dca78ec3" providerId="AD" clId="Web-{09006FF7-1B41-4EEB-8AE0-7D969120AF96}" dt="2018-09-18T09:48:19.657" v="191" actId="1076"/>
          <ac:spMkLst>
            <pc:docMk/>
            <pc:sldMk cId="0" sldId="268"/>
            <ac:spMk id="19" creationId="{00000000-0000-0000-0000-000000000000}"/>
          </ac:spMkLst>
        </pc:spChg>
        <pc:picChg chg="add">
          <ac:chgData name="Fionnuala Carter" userId="S::fionnuala.carter@aes.cdetb.ie::30def306-6b11-4aa5-b737-4ad9dca78ec3" providerId="AD" clId="Web-{09006FF7-1B41-4EEB-8AE0-7D969120AF96}" dt="2018-09-18T09:34:21.771" v="37"/>
          <ac:picMkLst>
            <pc:docMk/>
            <pc:sldMk cId="0" sldId="268"/>
            <ac:picMk id="3" creationId="{DA9116C0-C8E9-49E2-ACEE-D8CB2A7A6B05}"/>
          </ac:picMkLst>
        </pc:picChg>
      </pc:sldChg>
      <pc:sldChg chg="addSp modSp">
        <pc:chgData name="Fionnuala Carter" userId="S::fionnuala.carter@aes.cdetb.ie::30def306-6b11-4aa5-b737-4ad9dca78ec3" providerId="AD" clId="Web-{09006FF7-1B41-4EEB-8AE0-7D969120AF96}" dt="2018-09-18T09:49:03.532" v="205" actId="1076"/>
        <pc:sldMkLst>
          <pc:docMk/>
          <pc:sldMk cId="0" sldId="279"/>
        </pc:sldMkLst>
        <pc:spChg chg="mod">
          <ac:chgData name="Fionnuala Carter" userId="S::fionnuala.carter@aes.cdetb.ie::30def306-6b11-4aa5-b737-4ad9dca78ec3" providerId="AD" clId="Web-{09006FF7-1B41-4EEB-8AE0-7D969120AF96}" dt="2018-09-18T09:48:38.438" v="196" actId="1076"/>
          <ac:spMkLst>
            <pc:docMk/>
            <pc:sldMk cId="0" sldId="279"/>
            <ac:spMk id="2" creationId="{00000000-0000-0000-0000-000000000000}"/>
          </ac:spMkLst>
        </pc:spChg>
        <pc:spChg chg="mod">
          <ac:chgData name="Fionnuala Carter" userId="S::fionnuala.carter@aes.cdetb.ie::30def306-6b11-4aa5-b737-4ad9dca78ec3" providerId="AD" clId="Web-{09006FF7-1B41-4EEB-8AE0-7D969120AF96}" dt="2018-09-18T09:49:03.532" v="205" actId="1076"/>
          <ac:spMkLst>
            <pc:docMk/>
            <pc:sldMk cId="0" sldId="279"/>
            <ac:spMk id="5" creationId="{00000000-0000-0000-0000-000000000000}"/>
          </ac:spMkLst>
        </pc:spChg>
        <pc:picChg chg="add">
          <ac:chgData name="Fionnuala Carter" userId="S::fionnuala.carter@aes.cdetb.ie::30def306-6b11-4aa5-b737-4ad9dca78ec3" providerId="AD" clId="Web-{09006FF7-1B41-4EEB-8AE0-7D969120AF96}" dt="2018-09-18T09:34:24.349" v="38"/>
          <ac:picMkLst>
            <pc:docMk/>
            <pc:sldMk cId="0" sldId="279"/>
            <ac:picMk id="3" creationId="{FC878E5C-9D87-407C-9B25-6FD26B7B4B70}"/>
          </ac:picMkLst>
        </pc:picChg>
      </pc:sldChg>
      <pc:sldChg chg="addSp modSp">
        <pc:chgData name="Fionnuala Carter" userId="S::fionnuala.carter@aes.cdetb.ie::30def306-6b11-4aa5-b737-4ad9dca78ec3" providerId="AD" clId="Web-{09006FF7-1B41-4EEB-8AE0-7D969120AF96}" dt="2018-09-18T09:33:44.974" v="23" actId="20577"/>
        <pc:sldMkLst>
          <pc:docMk/>
          <pc:sldMk cId="0" sldId="281"/>
        </pc:sldMkLst>
        <pc:spChg chg="mod">
          <ac:chgData name="Fionnuala Carter" userId="S::fionnuala.carter@aes.cdetb.ie::30def306-6b11-4aa5-b737-4ad9dca78ec3" providerId="AD" clId="Web-{09006FF7-1B41-4EEB-8AE0-7D969120AF96}" dt="2018-09-18T09:32:12.146" v="2" actId="20577"/>
          <ac:spMkLst>
            <pc:docMk/>
            <pc:sldMk cId="0" sldId="281"/>
            <ac:spMk id="2" creationId="{00000000-0000-0000-0000-000000000000}"/>
          </ac:spMkLst>
        </pc:spChg>
        <pc:spChg chg="mod">
          <ac:chgData name="Fionnuala Carter" userId="S::fionnuala.carter@aes.cdetb.ie::30def306-6b11-4aa5-b737-4ad9dca78ec3" providerId="AD" clId="Web-{09006FF7-1B41-4EEB-8AE0-7D969120AF96}" dt="2018-09-18T09:33:44.974" v="23" actId="20577"/>
          <ac:spMkLst>
            <pc:docMk/>
            <pc:sldMk cId="0" sldId="281"/>
            <ac:spMk id="3" creationId="{00000000-0000-0000-0000-000000000000}"/>
          </ac:spMkLst>
        </pc:spChg>
        <pc:spChg chg="add mod">
          <ac:chgData name="Fionnuala Carter" userId="S::fionnuala.carter@aes.cdetb.ie::30def306-6b11-4aa5-b737-4ad9dca78ec3" providerId="AD" clId="Web-{09006FF7-1B41-4EEB-8AE0-7D969120AF96}" dt="2018-09-18T09:33:32.646" v="20" actId="1076"/>
          <ac:spMkLst>
            <pc:docMk/>
            <pc:sldMk cId="0" sldId="281"/>
            <ac:spMk id="14" creationId="{35F87ED2-0565-4F99-A5FE-C21C1E140556}"/>
          </ac:spMkLst>
        </pc:spChg>
        <pc:picChg chg="add mod">
          <ac:chgData name="Fionnuala Carter" userId="S::fionnuala.carter@aes.cdetb.ie::30def306-6b11-4aa5-b737-4ad9dca78ec3" providerId="AD" clId="Web-{09006FF7-1B41-4EEB-8AE0-7D969120AF96}" dt="2018-09-18T09:32:21.036" v="3" actId="1076"/>
          <ac:picMkLst>
            <pc:docMk/>
            <pc:sldMk cId="0" sldId="281"/>
            <ac:picMk id="5" creationId="{1DFD7DAF-BF0E-42A4-93E3-B9B850A344B6}"/>
          </ac:picMkLst>
        </pc:picChg>
        <pc:picChg chg="add mod">
          <ac:chgData name="Fionnuala Carter" userId="S::fionnuala.carter@aes.cdetb.ie::30def306-6b11-4aa5-b737-4ad9dca78ec3" providerId="AD" clId="Web-{09006FF7-1B41-4EEB-8AE0-7D969120AF96}" dt="2018-09-18T09:33:07.318" v="16" actId="1076"/>
          <ac:picMkLst>
            <pc:docMk/>
            <pc:sldMk cId="0" sldId="281"/>
            <ac:picMk id="8" creationId="{8F20029D-B344-48E8-8636-F5CC89F0B2B2}"/>
          </ac:picMkLst>
        </pc:picChg>
        <pc:picChg chg="add mod">
          <ac:chgData name="Fionnuala Carter" userId="S::fionnuala.carter@aes.cdetb.ie::30def306-6b11-4aa5-b737-4ad9dca78ec3" providerId="AD" clId="Web-{09006FF7-1B41-4EEB-8AE0-7D969120AF96}" dt="2018-09-18T09:33:19.568" v="18" actId="1076"/>
          <ac:picMkLst>
            <pc:docMk/>
            <pc:sldMk cId="0" sldId="281"/>
            <ac:picMk id="12" creationId="{09AAB4F6-EAA2-4D95-A79C-54020E343339}"/>
          </ac:picMkLst>
        </pc:picChg>
      </pc:sldChg>
      <pc:sldChg chg="addSp modSp">
        <pc:chgData name="Fionnuala Carter" userId="S::fionnuala.carter@aes.cdetb.ie::30def306-6b11-4aa5-b737-4ad9dca78ec3" providerId="AD" clId="Web-{09006FF7-1B41-4EEB-8AE0-7D969120AF96}" dt="2018-09-18T09:41:32.433" v="133" actId="1076"/>
        <pc:sldMkLst>
          <pc:docMk/>
          <pc:sldMk cId="0" sldId="285"/>
        </pc:sldMkLst>
        <pc:spChg chg="mod">
          <ac:chgData name="Fionnuala Carter" userId="S::fionnuala.carter@aes.cdetb.ie::30def306-6b11-4aa5-b737-4ad9dca78ec3" providerId="AD" clId="Web-{09006FF7-1B41-4EEB-8AE0-7D969120AF96}" dt="2018-09-18T09:40:19.979" v="107" actId="20577"/>
          <ac:spMkLst>
            <pc:docMk/>
            <pc:sldMk cId="0" sldId="285"/>
            <ac:spMk id="2" creationId="{00000000-0000-0000-0000-000000000000}"/>
          </ac:spMkLst>
        </pc:spChg>
        <pc:spChg chg="mod">
          <ac:chgData name="Fionnuala Carter" userId="S::fionnuala.carter@aes.cdetb.ie::30def306-6b11-4aa5-b737-4ad9dca78ec3" providerId="AD" clId="Web-{09006FF7-1B41-4EEB-8AE0-7D969120AF96}" dt="2018-09-18T09:41:32.433" v="133" actId="1076"/>
          <ac:spMkLst>
            <pc:docMk/>
            <pc:sldMk cId="0" sldId="285"/>
            <ac:spMk id="11" creationId="{00000000-0000-0000-0000-000000000000}"/>
          </ac:spMkLst>
        </pc:spChg>
        <pc:picChg chg="add">
          <ac:chgData name="Fionnuala Carter" userId="S::fionnuala.carter@aes.cdetb.ie::30def306-6b11-4aa5-b737-4ad9dca78ec3" providerId="AD" clId="Web-{09006FF7-1B41-4EEB-8AE0-7D969120AF96}" dt="2018-09-18T09:34:06.130" v="30"/>
          <ac:picMkLst>
            <pc:docMk/>
            <pc:sldMk cId="0" sldId="285"/>
            <ac:picMk id="3" creationId="{44ADE2A9-0AF0-4901-BED2-5B9587732919}"/>
          </ac:picMkLst>
        </pc:picChg>
      </pc:sldChg>
      <pc:sldChg chg="addSp modSp">
        <pc:chgData name="Fionnuala Carter" userId="S::fionnuala.carter@aes.cdetb.ie::30def306-6b11-4aa5-b737-4ad9dca78ec3" providerId="AD" clId="Web-{09006FF7-1B41-4EEB-8AE0-7D969120AF96}" dt="2018-09-18T09:35:32.068" v="73" actId="1076"/>
        <pc:sldMkLst>
          <pc:docMk/>
          <pc:sldMk cId="264427135" sldId="286"/>
        </pc:sldMkLst>
        <pc:spChg chg="mod">
          <ac:chgData name="Fionnuala Carter" userId="S::fionnuala.carter@aes.cdetb.ie::30def306-6b11-4aa5-b737-4ad9dca78ec3" providerId="AD" clId="Web-{09006FF7-1B41-4EEB-8AE0-7D969120AF96}" dt="2018-09-18T09:35:28.224" v="72" actId="1076"/>
          <ac:spMkLst>
            <pc:docMk/>
            <pc:sldMk cId="264427135" sldId="286"/>
            <ac:spMk id="3" creationId="{00000000-0000-0000-0000-000000000000}"/>
          </ac:spMkLst>
        </pc:spChg>
        <pc:spChg chg="mod">
          <ac:chgData name="Fionnuala Carter" userId="S::fionnuala.carter@aes.cdetb.ie::30def306-6b11-4aa5-b737-4ad9dca78ec3" providerId="AD" clId="Web-{09006FF7-1B41-4EEB-8AE0-7D969120AF96}" dt="2018-09-18T09:34:58.536" v="51" actId="20577"/>
          <ac:spMkLst>
            <pc:docMk/>
            <pc:sldMk cId="264427135" sldId="286"/>
            <ac:spMk id="9" creationId="{00000000-0000-0000-0000-000000000000}"/>
          </ac:spMkLst>
        </pc:spChg>
        <pc:spChg chg="mod">
          <ac:chgData name="Fionnuala Carter" userId="S::fionnuala.carter@aes.cdetb.ie::30def306-6b11-4aa5-b737-4ad9dca78ec3" providerId="AD" clId="Web-{09006FF7-1B41-4EEB-8AE0-7D969120AF96}" dt="2018-09-18T09:35:32.068" v="73" actId="1076"/>
          <ac:spMkLst>
            <pc:docMk/>
            <pc:sldMk cId="264427135" sldId="286"/>
            <ac:spMk id="13" creationId="{00000000-0000-0000-0000-000000000000}"/>
          </ac:spMkLst>
        </pc:spChg>
        <pc:picChg chg="add">
          <ac:chgData name="Fionnuala Carter" userId="S::fionnuala.carter@aes.cdetb.ie::30def306-6b11-4aa5-b737-4ad9dca78ec3" providerId="AD" clId="Web-{09006FF7-1B41-4EEB-8AE0-7D969120AF96}" dt="2018-09-18T09:33:54.771" v="25"/>
          <ac:picMkLst>
            <pc:docMk/>
            <pc:sldMk cId="264427135" sldId="286"/>
            <ac:picMk id="2" creationId="{6A41BF85-9A78-4753-A281-9D8EBF4A261B}"/>
          </ac:picMkLst>
        </pc:picChg>
      </pc:sldChg>
      <pc:sldChg chg="addSp modSp">
        <pc:chgData name="Fionnuala Carter" userId="S::fionnuala.carter@aes.cdetb.ie::30def306-6b11-4aa5-b737-4ad9dca78ec3" providerId="AD" clId="Web-{09006FF7-1B41-4EEB-8AE0-7D969120AF96}" dt="2018-09-18T09:42:01.855" v="139" actId="1076"/>
        <pc:sldMkLst>
          <pc:docMk/>
          <pc:sldMk cId="4050160057" sldId="288"/>
        </pc:sldMkLst>
        <pc:spChg chg="mod">
          <ac:chgData name="Fionnuala Carter" userId="S::fionnuala.carter@aes.cdetb.ie::30def306-6b11-4aa5-b737-4ad9dca78ec3" providerId="AD" clId="Web-{09006FF7-1B41-4EEB-8AE0-7D969120AF96}" dt="2018-09-18T09:41:38.495" v="134" actId="20577"/>
          <ac:spMkLst>
            <pc:docMk/>
            <pc:sldMk cId="4050160057" sldId="288"/>
            <ac:spMk id="2" creationId="{00000000-0000-0000-0000-000000000000}"/>
          </ac:spMkLst>
        </pc:spChg>
        <pc:spChg chg="mod">
          <ac:chgData name="Fionnuala Carter" userId="S::fionnuala.carter@aes.cdetb.ie::30def306-6b11-4aa5-b737-4ad9dca78ec3" providerId="AD" clId="Web-{09006FF7-1B41-4EEB-8AE0-7D969120AF96}" dt="2018-09-18T09:42:01.855" v="139" actId="1076"/>
          <ac:spMkLst>
            <pc:docMk/>
            <pc:sldMk cId="4050160057" sldId="288"/>
            <ac:spMk id="8" creationId="{00000000-0000-0000-0000-000000000000}"/>
          </ac:spMkLst>
        </pc:spChg>
        <pc:picChg chg="add">
          <ac:chgData name="Fionnuala Carter" userId="S::fionnuala.carter@aes.cdetb.ie::30def306-6b11-4aa5-b737-4ad9dca78ec3" providerId="AD" clId="Web-{09006FF7-1B41-4EEB-8AE0-7D969120AF96}" dt="2018-09-18T09:34:08.474" v="31"/>
          <ac:picMkLst>
            <pc:docMk/>
            <pc:sldMk cId="4050160057" sldId="288"/>
            <ac:picMk id="3" creationId="{B31758F5-F3DC-4D2A-95EC-3B3097244B96}"/>
          </ac:picMkLst>
        </pc:picChg>
      </pc:sldChg>
      <pc:sldChg chg="addSp modSp">
        <pc:chgData name="Fionnuala Carter" userId="S::fionnuala.carter@aes.cdetb.ie::30def306-6b11-4aa5-b737-4ad9dca78ec3" providerId="AD" clId="Web-{09006FF7-1B41-4EEB-8AE0-7D969120AF96}" dt="2018-09-18T09:42:33.589" v="147" actId="1076"/>
        <pc:sldMkLst>
          <pc:docMk/>
          <pc:sldMk cId="1861707414" sldId="289"/>
        </pc:sldMkLst>
        <pc:spChg chg="mod">
          <ac:chgData name="Fionnuala Carter" userId="S::fionnuala.carter@aes.cdetb.ie::30def306-6b11-4aa5-b737-4ad9dca78ec3" providerId="AD" clId="Web-{09006FF7-1B41-4EEB-8AE0-7D969120AF96}" dt="2018-09-18T09:42:30.729" v="146" actId="1076"/>
          <ac:spMkLst>
            <pc:docMk/>
            <pc:sldMk cId="1861707414" sldId="289"/>
            <ac:spMk id="2" creationId="{00000000-0000-0000-0000-000000000000}"/>
          </ac:spMkLst>
        </pc:spChg>
        <pc:spChg chg="mod">
          <ac:chgData name="Fionnuala Carter" userId="S::fionnuala.carter@aes.cdetb.ie::30def306-6b11-4aa5-b737-4ad9dca78ec3" providerId="AD" clId="Web-{09006FF7-1B41-4EEB-8AE0-7D969120AF96}" dt="2018-09-18T09:42:33.589" v="147" actId="1076"/>
          <ac:spMkLst>
            <pc:docMk/>
            <pc:sldMk cId="1861707414" sldId="289"/>
            <ac:spMk id="3" creationId="{00000000-0000-0000-0000-000000000000}"/>
          </ac:spMkLst>
        </pc:spChg>
        <pc:picChg chg="add">
          <ac:chgData name="Fionnuala Carter" userId="S::fionnuala.carter@aes.cdetb.ie::30def306-6b11-4aa5-b737-4ad9dca78ec3" providerId="AD" clId="Web-{09006FF7-1B41-4EEB-8AE0-7D969120AF96}" dt="2018-09-18T09:34:09.583" v="32"/>
          <ac:picMkLst>
            <pc:docMk/>
            <pc:sldMk cId="1861707414" sldId="289"/>
            <ac:picMk id="5" creationId="{B1317272-4CA8-4352-B1C9-6883FF0BB239}"/>
          </ac:picMkLst>
        </pc:picChg>
      </pc:sldChg>
      <pc:sldChg chg="addSp modSp">
        <pc:chgData name="Fionnuala Carter" userId="S::fionnuala.carter@aes.cdetb.ie::30def306-6b11-4aa5-b737-4ad9dca78ec3" providerId="AD" clId="Web-{09006FF7-1B41-4EEB-8AE0-7D969120AF96}" dt="2018-09-18T09:52:33.111" v="256" actId="20577"/>
        <pc:sldMkLst>
          <pc:docMk/>
          <pc:sldMk cId="462924" sldId="291"/>
        </pc:sldMkLst>
        <pc:spChg chg="mod">
          <ac:chgData name="Fionnuala Carter" userId="S::fionnuala.carter@aes.cdetb.ie::30def306-6b11-4aa5-b737-4ad9dca78ec3" providerId="AD" clId="Web-{09006FF7-1B41-4EEB-8AE0-7D969120AF96}" dt="2018-09-18T09:52:02.033" v="244" actId="1076"/>
          <ac:spMkLst>
            <pc:docMk/>
            <pc:sldMk cId="462924" sldId="291"/>
            <ac:spMk id="2" creationId="{00000000-0000-0000-0000-000000000000}"/>
          </ac:spMkLst>
        </pc:spChg>
        <pc:spChg chg="mod">
          <ac:chgData name="Fionnuala Carter" userId="S::fionnuala.carter@aes.cdetb.ie::30def306-6b11-4aa5-b737-4ad9dca78ec3" providerId="AD" clId="Web-{09006FF7-1B41-4EEB-8AE0-7D969120AF96}" dt="2018-09-18T09:52:33.111" v="256" actId="20577"/>
          <ac:spMkLst>
            <pc:docMk/>
            <pc:sldMk cId="462924" sldId="291"/>
            <ac:spMk id="3" creationId="{00000000-0000-0000-0000-000000000000}"/>
          </ac:spMkLst>
        </pc:spChg>
        <pc:picChg chg="add">
          <ac:chgData name="Fionnuala Carter" userId="S::fionnuala.carter@aes.cdetb.ie::30def306-6b11-4aa5-b737-4ad9dca78ec3" providerId="AD" clId="Web-{09006FF7-1B41-4EEB-8AE0-7D969120AF96}" dt="2018-09-18T09:34:30.490" v="41"/>
          <ac:picMkLst>
            <pc:docMk/>
            <pc:sldMk cId="462924" sldId="291"/>
            <ac:picMk id="9" creationId="{BEA18109-4AF1-4333-878D-20EEEC89B803}"/>
          </ac:picMkLst>
        </pc:picChg>
      </pc:sldChg>
      <pc:sldChg chg="addSp modSp">
        <pc:chgData name="Fionnuala Carter" userId="S::fionnuala.carter@aes.cdetb.ie::30def306-6b11-4aa5-b737-4ad9dca78ec3" providerId="AD" clId="Web-{09006FF7-1B41-4EEB-8AE0-7D969120AF96}" dt="2018-09-18T09:53:57.831" v="290" actId="1076"/>
        <pc:sldMkLst>
          <pc:docMk/>
          <pc:sldMk cId="1718856977" sldId="292"/>
        </pc:sldMkLst>
        <pc:spChg chg="mod">
          <ac:chgData name="Fionnuala Carter" userId="S::fionnuala.carter@aes.cdetb.ie::30def306-6b11-4aa5-b737-4ad9dca78ec3" providerId="AD" clId="Web-{09006FF7-1B41-4EEB-8AE0-7D969120AF96}" dt="2018-09-18T09:53:14.175" v="275" actId="20577"/>
          <ac:spMkLst>
            <pc:docMk/>
            <pc:sldMk cId="1718856977" sldId="292"/>
            <ac:spMk id="2" creationId="{00000000-0000-0000-0000-000000000000}"/>
          </ac:spMkLst>
        </pc:spChg>
        <pc:spChg chg="mod">
          <ac:chgData name="Fionnuala Carter" userId="S::fionnuala.carter@aes.cdetb.ie::30def306-6b11-4aa5-b737-4ad9dca78ec3" providerId="AD" clId="Web-{09006FF7-1B41-4EEB-8AE0-7D969120AF96}" dt="2018-09-18T09:53:51.644" v="289" actId="14100"/>
          <ac:spMkLst>
            <pc:docMk/>
            <pc:sldMk cId="1718856977" sldId="292"/>
            <ac:spMk id="3" creationId="{00000000-0000-0000-0000-000000000000}"/>
          </ac:spMkLst>
        </pc:spChg>
        <pc:spChg chg="mod">
          <ac:chgData name="Fionnuala Carter" userId="S::fionnuala.carter@aes.cdetb.ie::30def306-6b11-4aa5-b737-4ad9dca78ec3" providerId="AD" clId="Web-{09006FF7-1B41-4EEB-8AE0-7D969120AF96}" dt="2018-09-18T09:53:41.003" v="285" actId="20577"/>
          <ac:spMkLst>
            <pc:docMk/>
            <pc:sldMk cId="1718856977" sldId="292"/>
            <ac:spMk id="6" creationId="{00000000-0000-0000-0000-000000000000}"/>
          </ac:spMkLst>
        </pc:spChg>
        <pc:picChg chg="mod">
          <ac:chgData name="Fionnuala Carter" userId="S::fionnuala.carter@aes.cdetb.ie::30def306-6b11-4aa5-b737-4ad9dca78ec3" providerId="AD" clId="Web-{09006FF7-1B41-4EEB-8AE0-7D969120AF96}" dt="2018-09-18T09:53:57.831" v="290" actId="1076"/>
          <ac:picMkLst>
            <pc:docMk/>
            <pc:sldMk cId="1718856977" sldId="292"/>
            <ac:picMk id="5" creationId="{00000000-0000-0000-0000-000000000000}"/>
          </ac:picMkLst>
        </pc:picChg>
        <pc:picChg chg="add">
          <ac:chgData name="Fionnuala Carter" userId="S::fionnuala.carter@aes.cdetb.ie::30def306-6b11-4aa5-b737-4ad9dca78ec3" providerId="AD" clId="Web-{09006FF7-1B41-4EEB-8AE0-7D969120AF96}" dt="2018-09-18T09:34:36.099" v="43"/>
          <ac:picMkLst>
            <pc:docMk/>
            <pc:sldMk cId="1718856977" sldId="292"/>
            <ac:picMk id="9" creationId="{4453C331-90E0-40A5-8885-1D54D7B9D7C3}"/>
          </ac:picMkLst>
        </pc:picChg>
      </pc:sldChg>
      <pc:sldChg chg="addSp modSp">
        <pc:chgData name="Fionnuala Carter" userId="S::fionnuala.carter@aes.cdetb.ie::30def306-6b11-4aa5-b737-4ad9dca78ec3" providerId="AD" clId="Web-{09006FF7-1B41-4EEB-8AE0-7D969120AF96}" dt="2018-09-18T09:53:04.033" v="273" actId="20577"/>
        <pc:sldMkLst>
          <pc:docMk/>
          <pc:sldMk cId="3515526463" sldId="293"/>
        </pc:sldMkLst>
        <pc:spChg chg="mod">
          <ac:chgData name="Fionnuala Carter" userId="S::fionnuala.carter@aes.cdetb.ie::30def306-6b11-4aa5-b737-4ad9dca78ec3" providerId="AD" clId="Web-{09006FF7-1B41-4EEB-8AE0-7D969120AF96}" dt="2018-09-18T09:53:04.033" v="273" actId="20577"/>
          <ac:spMkLst>
            <pc:docMk/>
            <pc:sldMk cId="3515526463" sldId="293"/>
            <ac:spMk id="3" creationId="{00000000-0000-0000-0000-000000000000}"/>
          </ac:spMkLst>
        </pc:spChg>
        <pc:spChg chg="mod">
          <ac:chgData name="Fionnuala Carter" userId="S::fionnuala.carter@aes.cdetb.ie::30def306-6b11-4aa5-b737-4ad9dca78ec3" providerId="AD" clId="Web-{09006FF7-1B41-4EEB-8AE0-7D969120AF96}" dt="2018-09-18T09:52:42.189" v="261" actId="20577"/>
          <ac:spMkLst>
            <pc:docMk/>
            <pc:sldMk cId="3515526463" sldId="293"/>
            <ac:spMk id="5" creationId="{00000000-0000-0000-0000-000000000000}"/>
          </ac:spMkLst>
        </pc:spChg>
        <pc:picChg chg="add">
          <ac:chgData name="Fionnuala Carter" userId="S::fionnuala.carter@aes.cdetb.ie::30def306-6b11-4aa5-b737-4ad9dca78ec3" providerId="AD" clId="Web-{09006FF7-1B41-4EEB-8AE0-7D969120AF96}" dt="2018-09-18T09:34:33.630" v="42"/>
          <ac:picMkLst>
            <pc:docMk/>
            <pc:sldMk cId="3515526463" sldId="293"/>
            <ac:picMk id="2" creationId="{82B634B7-41D2-46BE-A61F-0D0ACE2DD059}"/>
          </ac:picMkLst>
        </pc:picChg>
      </pc:sldChg>
      <pc:sldChg chg="addSp modSp">
        <pc:chgData name="Fionnuala Carter" userId="S::fionnuala.carter@aes.cdetb.ie::30def306-6b11-4aa5-b737-4ad9dca78ec3" providerId="AD" clId="Web-{09006FF7-1B41-4EEB-8AE0-7D969120AF96}" dt="2018-09-18T09:51:44.846" v="237" actId="1076"/>
        <pc:sldMkLst>
          <pc:docMk/>
          <pc:sldMk cId="783843952" sldId="294"/>
        </pc:sldMkLst>
        <pc:spChg chg="mod">
          <ac:chgData name="Fionnuala Carter" userId="S::fionnuala.carter@aes.cdetb.ie::30def306-6b11-4aa5-b737-4ad9dca78ec3" providerId="AD" clId="Web-{09006FF7-1B41-4EEB-8AE0-7D969120AF96}" dt="2018-09-18T09:51:13.205" v="231" actId="1076"/>
          <ac:spMkLst>
            <pc:docMk/>
            <pc:sldMk cId="783843952" sldId="294"/>
            <ac:spMk id="3" creationId="{00000000-0000-0000-0000-000000000000}"/>
          </ac:spMkLst>
        </pc:spChg>
        <pc:spChg chg="mod">
          <ac:chgData name="Fionnuala Carter" userId="S::fionnuala.carter@aes.cdetb.ie::30def306-6b11-4aa5-b737-4ad9dca78ec3" providerId="AD" clId="Web-{09006FF7-1B41-4EEB-8AE0-7D969120AF96}" dt="2018-09-18T09:51:27.674" v="235" actId="1076"/>
          <ac:spMkLst>
            <pc:docMk/>
            <pc:sldMk cId="783843952" sldId="294"/>
            <ac:spMk id="4" creationId="{00000000-0000-0000-0000-000000000000}"/>
          </ac:spMkLst>
        </pc:spChg>
        <pc:spChg chg="mod">
          <ac:chgData name="Fionnuala Carter" userId="S::fionnuala.carter@aes.cdetb.ie::30def306-6b11-4aa5-b737-4ad9dca78ec3" providerId="AD" clId="Web-{09006FF7-1B41-4EEB-8AE0-7D969120AF96}" dt="2018-09-18T09:50:54.641" v="229" actId="1076"/>
          <ac:spMkLst>
            <pc:docMk/>
            <pc:sldMk cId="783843952" sldId="294"/>
            <ac:spMk id="5" creationId="{00000000-0000-0000-0000-000000000000}"/>
          </ac:spMkLst>
        </pc:spChg>
        <pc:spChg chg="mod">
          <ac:chgData name="Fionnuala Carter" userId="S::fionnuala.carter@aes.cdetb.ie::30def306-6b11-4aa5-b737-4ad9dca78ec3" providerId="AD" clId="Web-{09006FF7-1B41-4EEB-8AE0-7D969120AF96}" dt="2018-09-18T09:51:44.846" v="237" actId="1076"/>
          <ac:spMkLst>
            <pc:docMk/>
            <pc:sldMk cId="783843952" sldId="294"/>
            <ac:spMk id="6" creationId="{00000000-0000-0000-0000-000000000000}"/>
          </ac:spMkLst>
        </pc:spChg>
        <pc:spChg chg="mod">
          <ac:chgData name="Fionnuala Carter" userId="S::fionnuala.carter@aes.cdetb.ie::30def306-6b11-4aa5-b737-4ad9dca78ec3" providerId="AD" clId="Web-{09006FF7-1B41-4EEB-8AE0-7D969120AF96}" dt="2018-09-18T09:50:07.470" v="220" actId="1076"/>
          <ac:spMkLst>
            <pc:docMk/>
            <pc:sldMk cId="783843952" sldId="294"/>
            <ac:spMk id="9" creationId="{00000000-0000-0000-0000-000000000000}"/>
          </ac:spMkLst>
        </pc:spChg>
        <pc:spChg chg="mod">
          <ac:chgData name="Fionnuala Carter" userId="S::fionnuala.carter@aes.cdetb.ie::30def306-6b11-4aa5-b737-4ad9dca78ec3" providerId="AD" clId="Web-{09006FF7-1B41-4EEB-8AE0-7D969120AF96}" dt="2018-09-18T09:49:52.032" v="215" actId="20577"/>
          <ac:spMkLst>
            <pc:docMk/>
            <pc:sldMk cId="783843952" sldId="294"/>
            <ac:spMk id="11" creationId="{00000000-0000-0000-0000-000000000000}"/>
          </ac:spMkLst>
        </pc:spChg>
        <pc:picChg chg="add mod">
          <ac:chgData name="Fionnuala Carter" userId="S::fionnuala.carter@aes.cdetb.ie::30def306-6b11-4aa5-b737-4ad9dca78ec3" providerId="AD" clId="Web-{09006FF7-1B41-4EEB-8AE0-7D969120AF96}" dt="2018-09-18T09:50:40.657" v="226" actId="1076"/>
          <ac:picMkLst>
            <pc:docMk/>
            <pc:sldMk cId="783843952" sldId="294"/>
            <ac:picMk id="2" creationId="{F13C141F-DDAA-4B9B-8766-23B1B6FA7812}"/>
          </ac:picMkLst>
        </pc:picChg>
      </pc:sldChg>
      <pc:sldChg chg="addSp modSp">
        <pc:chgData name="Fionnuala Carter" userId="S::fionnuala.carter@aes.cdetb.ie::30def306-6b11-4aa5-b737-4ad9dca78ec3" providerId="AD" clId="Web-{09006FF7-1B41-4EEB-8AE0-7D969120AF96}" dt="2018-09-18T09:49:41.626" v="213" actId="20577"/>
        <pc:sldMkLst>
          <pc:docMk/>
          <pc:sldMk cId="2335241468" sldId="295"/>
        </pc:sldMkLst>
        <pc:spChg chg="mod">
          <ac:chgData name="Fionnuala Carter" userId="S::fionnuala.carter@aes.cdetb.ie::30def306-6b11-4aa5-b737-4ad9dca78ec3" providerId="AD" clId="Web-{09006FF7-1B41-4EEB-8AE0-7D969120AF96}" dt="2018-09-18T09:49:25.345" v="209" actId="1076"/>
          <ac:spMkLst>
            <pc:docMk/>
            <pc:sldMk cId="2335241468" sldId="295"/>
            <ac:spMk id="2" creationId="{00000000-0000-0000-0000-000000000000}"/>
          </ac:spMkLst>
        </pc:spChg>
        <pc:spChg chg="mod">
          <ac:chgData name="Fionnuala Carter" userId="S::fionnuala.carter@aes.cdetb.ie::30def306-6b11-4aa5-b737-4ad9dca78ec3" providerId="AD" clId="Web-{09006FF7-1B41-4EEB-8AE0-7D969120AF96}" dt="2018-09-18T09:49:41.626" v="213" actId="20577"/>
          <ac:spMkLst>
            <pc:docMk/>
            <pc:sldMk cId="2335241468" sldId="295"/>
            <ac:spMk id="3" creationId="{00000000-0000-0000-0000-000000000000}"/>
          </ac:spMkLst>
        </pc:spChg>
        <pc:picChg chg="add">
          <ac:chgData name="Fionnuala Carter" userId="S::fionnuala.carter@aes.cdetb.ie::30def306-6b11-4aa5-b737-4ad9dca78ec3" providerId="AD" clId="Web-{09006FF7-1B41-4EEB-8AE0-7D969120AF96}" dt="2018-09-18T09:34:26.224" v="39"/>
          <ac:picMkLst>
            <pc:docMk/>
            <pc:sldMk cId="2335241468" sldId="295"/>
            <ac:picMk id="4" creationId="{69EA818F-BF4C-47E1-87C4-159DA2B1B087}"/>
          </ac:picMkLst>
        </pc:picChg>
      </pc:sldChg>
      <pc:sldChg chg="addSp modSp">
        <pc:chgData name="Fionnuala Carter" userId="S::fionnuala.carter@aes.cdetb.ie::30def306-6b11-4aa5-b737-4ad9dca78ec3" providerId="AD" clId="Web-{09006FF7-1B41-4EEB-8AE0-7D969120AF96}" dt="2018-09-18T09:54:09.347" v="295" actId="20577"/>
        <pc:sldMkLst>
          <pc:docMk/>
          <pc:sldMk cId="1219609176" sldId="297"/>
        </pc:sldMkLst>
        <pc:spChg chg="mod">
          <ac:chgData name="Fionnuala Carter" userId="S::fionnuala.carter@aes.cdetb.ie::30def306-6b11-4aa5-b737-4ad9dca78ec3" providerId="AD" clId="Web-{09006FF7-1B41-4EEB-8AE0-7D969120AF96}" dt="2018-09-18T09:54:09.347" v="295" actId="20577"/>
          <ac:spMkLst>
            <pc:docMk/>
            <pc:sldMk cId="1219609176" sldId="297"/>
            <ac:spMk id="3" creationId="{00000000-0000-0000-0000-000000000000}"/>
          </ac:spMkLst>
        </pc:spChg>
        <pc:spChg chg="mod">
          <ac:chgData name="Fionnuala Carter" userId="S::fionnuala.carter@aes.cdetb.ie::30def306-6b11-4aa5-b737-4ad9dca78ec3" providerId="AD" clId="Web-{09006FF7-1B41-4EEB-8AE0-7D969120AF96}" dt="2018-09-18T09:54:04.831" v="292" actId="20577"/>
          <ac:spMkLst>
            <pc:docMk/>
            <pc:sldMk cId="1219609176" sldId="297"/>
            <ac:spMk id="5" creationId="{00000000-0000-0000-0000-000000000000}"/>
          </ac:spMkLst>
        </pc:spChg>
        <pc:picChg chg="add">
          <ac:chgData name="Fionnuala Carter" userId="S::fionnuala.carter@aes.cdetb.ie::30def306-6b11-4aa5-b737-4ad9dca78ec3" providerId="AD" clId="Web-{09006FF7-1B41-4EEB-8AE0-7D969120AF96}" dt="2018-09-18T09:34:38.693" v="44"/>
          <ac:picMkLst>
            <pc:docMk/>
            <pc:sldMk cId="1219609176" sldId="297"/>
            <ac:picMk id="2" creationId="{A7D64244-3250-48A4-8B0B-D329B098E29C}"/>
          </ac:picMkLst>
        </pc:picChg>
      </pc:sldChg>
      <pc:sldChg chg="addSp modSp">
        <pc:chgData name="Fionnuala Carter" userId="S::fionnuala.carter@aes.cdetb.ie::30def306-6b11-4aa5-b737-4ad9dca78ec3" providerId="AD" clId="Web-{09006FF7-1B41-4EEB-8AE0-7D969120AF96}" dt="2018-09-18T09:54:18.941" v="304" actId="20577"/>
        <pc:sldMkLst>
          <pc:docMk/>
          <pc:sldMk cId="3917884937" sldId="299"/>
        </pc:sldMkLst>
        <pc:spChg chg="mod">
          <ac:chgData name="Fionnuala Carter" userId="S::fionnuala.carter@aes.cdetb.ie::30def306-6b11-4aa5-b737-4ad9dca78ec3" providerId="AD" clId="Web-{09006FF7-1B41-4EEB-8AE0-7D969120AF96}" dt="2018-09-18T09:54:18.941" v="304" actId="20577"/>
          <ac:spMkLst>
            <pc:docMk/>
            <pc:sldMk cId="3917884937" sldId="299"/>
            <ac:spMk id="3" creationId="{00000000-0000-0000-0000-000000000000}"/>
          </ac:spMkLst>
        </pc:spChg>
        <pc:picChg chg="add">
          <ac:chgData name="Fionnuala Carter" userId="S::fionnuala.carter@aes.cdetb.ie::30def306-6b11-4aa5-b737-4ad9dca78ec3" providerId="AD" clId="Web-{09006FF7-1B41-4EEB-8AE0-7D969120AF96}" dt="2018-09-18T09:34:40.333" v="45"/>
          <ac:picMkLst>
            <pc:docMk/>
            <pc:sldMk cId="3917884937" sldId="299"/>
            <ac:picMk id="5" creationId="{E601C820-D023-405E-AC13-E08BC59F4374}"/>
          </ac:picMkLst>
        </pc:picChg>
      </pc:sldChg>
      <pc:sldChg chg="addSp modSp">
        <pc:chgData name="Fionnuala Carter" userId="S::fionnuala.carter@aes.cdetb.ie::30def306-6b11-4aa5-b737-4ad9dca78ec3" providerId="AD" clId="Web-{09006FF7-1B41-4EEB-8AE0-7D969120AF96}" dt="2018-09-18T09:54:33.034" v="312" actId="20577"/>
        <pc:sldMkLst>
          <pc:docMk/>
          <pc:sldMk cId="665645683" sldId="300"/>
        </pc:sldMkLst>
        <pc:spChg chg="mod">
          <ac:chgData name="Fionnuala Carter" userId="S::fionnuala.carter@aes.cdetb.ie::30def306-6b11-4aa5-b737-4ad9dca78ec3" providerId="AD" clId="Web-{09006FF7-1B41-4EEB-8AE0-7D969120AF96}" dt="2018-09-18T09:54:33.034" v="312" actId="20577"/>
          <ac:spMkLst>
            <pc:docMk/>
            <pc:sldMk cId="665645683" sldId="300"/>
            <ac:spMk id="3" creationId="{00000000-0000-0000-0000-000000000000}"/>
          </ac:spMkLst>
        </pc:spChg>
        <pc:picChg chg="add">
          <ac:chgData name="Fionnuala Carter" userId="S::fionnuala.carter@aes.cdetb.ie::30def306-6b11-4aa5-b737-4ad9dca78ec3" providerId="AD" clId="Web-{09006FF7-1B41-4EEB-8AE0-7D969120AF96}" dt="2018-09-18T09:34:42.036" v="46"/>
          <ac:picMkLst>
            <pc:docMk/>
            <pc:sldMk cId="665645683" sldId="300"/>
            <ac:picMk id="2" creationId="{9AE4DB83-BDE7-4EC2-824F-8A573278076D}"/>
          </ac:picMkLst>
        </pc:picChg>
      </pc:sldChg>
      <pc:sldChg chg="addSp modSp">
        <pc:chgData name="Fionnuala Carter" userId="S::fionnuala.carter@aes.cdetb.ie::30def306-6b11-4aa5-b737-4ad9dca78ec3" providerId="AD" clId="Web-{09006FF7-1B41-4EEB-8AE0-7D969120AF96}" dt="2018-09-18T09:35:57.302" v="78" actId="1076"/>
        <pc:sldMkLst>
          <pc:docMk/>
          <pc:sldMk cId="2447693184" sldId="301"/>
        </pc:sldMkLst>
        <pc:spChg chg="mod">
          <ac:chgData name="Fionnuala Carter" userId="S::fionnuala.carter@aes.cdetb.ie::30def306-6b11-4aa5-b737-4ad9dca78ec3" providerId="AD" clId="Web-{09006FF7-1B41-4EEB-8AE0-7D969120AF96}" dt="2018-09-18T09:35:57.302" v="78" actId="1076"/>
          <ac:spMkLst>
            <pc:docMk/>
            <pc:sldMk cId="2447693184" sldId="301"/>
            <ac:spMk id="2" creationId="{00000000-0000-0000-0000-000000000000}"/>
          </ac:spMkLst>
        </pc:spChg>
        <pc:spChg chg="mod">
          <ac:chgData name="Fionnuala Carter" userId="S::fionnuala.carter@aes.cdetb.ie::30def306-6b11-4aa5-b737-4ad9dca78ec3" providerId="AD" clId="Web-{09006FF7-1B41-4EEB-8AE0-7D969120AF96}" dt="2018-09-18T09:35:49.880" v="77" actId="1076"/>
          <ac:spMkLst>
            <pc:docMk/>
            <pc:sldMk cId="2447693184" sldId="301"/>
            <ac:spMk id="3" creationId="{00000000-0000-0000-0000-000000000000}"/>
          </ac:spMkLst>
        </pc:spChg>
        <pc:picChg chg="add">
          <ac:chgData name="Fionnuala Carter" userId="S::fionnuala.carter@aes.cdetb.ie::30def306-6b11-4aa5-b737-4ad9dca78ec3" providerId="AD" clId="Web-{09006FF7-1B41-4EEB-8AE0-7D969120AF96}" dt="2018-09-18T09:33:57.083" v="26"/>
          <ac:picMkLst>
            <pc:docMk/>
            <pc:sldMk cId="2447693184" sldId="301"/>
            <ac:picMk id="5" creationId="{595448C8-33CF-4A26-9F5F-9D233654B322}"/>
          </ac:picMkLst>
        </pc:picChg>
      </pc:sldChg>
      <pc:sldChg chg="addSp modSp">
        <pc:chgData name="Fionnuala Carter" userId="S::fionnuala.carter@aes.cdetb.ie::30def306-6b11-4aa5-b737-4ad9dca78ec3" providerId="AD" clId="Web-{09006FF7-1B41-4EEB-8AE0-7D969120AF96}" dt="2018-09-18T09:36:51.193" v="91" actId="1076"/>
        <pc:sldMkLst>
          <pc:docMk/>
          <pc:sldMk cId="3255659593" sldId="302"/>
        </pc:sldMkLst>
        <pc:spChg chg="mod">
          <ac:chgData name="Fionnuala Carter" userId="S::fionnuala.carter@aes.cdetb.ie::30def306-6b11-4aa5-b737-4ad9dca78ec3" providerId="AD" clId="Web-{09006FF7-1B41-4EEB-8AE0-7D969120AF96}" dt="2018-09-18T09:36:08.833" v="82" actId="1076"/>
          <ac:spMkLst>
            <pc:docMk/>
            <pc:sldMk cId="3255659593" sldId="302"/>
            <ac:spMk id="2" creationId="{00000000-0000-0000-0000-000000000000}"/>
          </ac:spMkLst>
        </pc:spChg>
        <pc:spChg chg="mod">
          <ac:chgData name="Fionnuala Carter" userId="S::fionnuala.carter@aes.cdetb.ie::30def306-6b11-4aa5-b737-4ad9dca78ec3" providerId="AD" clId="Web-{09006FF7-1B41-4EEB-8AE0-7D969120AF96}" dt="2018-09-18T09:36:51.193" v="91" actId="1076"/>
          <ac:spMkLst>
            <pc:docMk/>
            <pc:sldMk cId="3255659593" sldId="302"/>
            <ac:spMk id="8" creationId="{00000000-0000-0000-0000-000000000000}"/>
          </ac:spMkLst>
        </pc:spChg>
        <pc:picChg chg="add">
          <ac:chgData name="Fionnuala Carter" userId="S::fionnuala.carter@aes.cdetb.ie::30def306-6b11-4aa5-b737-4ad9dca78ec3" providerId="AD" clId="Web-{09006FF7-1B41-4EEB-8AE0-7D969120AF96}" dt="2018-09-18T09:33:59.036" v="27"/>
          <ac:picMkLst>
            <pc:docMk/>
            <pc:sldMk cId="3255659593" sldId="302"/>
            <ac:picMk id="3" creationId="{B9D3C6AA-93B2-4FA2-BA3C-1C8C625FE8EF}"/>
          </ac:picMkLst>
        </pc:picChg>
      </pc:sldChg>
      <pc:sldChg chg="addSp modSp">
        <pc:chgData name="Fionnuala Carter" userId="S::fionnuala.carter@aes.cdetb.ie::30def306-6b11-4aa5-b737-4ad9dca78ec3" providerId="AD" clId="Web-{09006FF7-1B41-4EEB-8AE0-7D969120AF96}" dt="2018-09-18T09:37:30.036" v="102" actId="1076"/>
        <pc:sldMkLst>
          <pc:docMk/>
          <pc:sldMk cId="3711913934" sldId="303"/>
        </pc:sldMkLst>
        <pc:spChg chg="mod">
          <ac:chgData name="Fionnuala Carter" userId="S::fionnuala.carter@aes.cdetb.ie::30def306-6b11-4aa5-b737-4ad9dca78ec3" providerId="AD" clId="Web-{09006FF7-1B41-4EEB-8AE0-7D969120AF96}" dt="2018-09-18T09:37:02.349" v="95" actId="1076"/>
          <ac:spMkLst>
            <pc:docMk/>
            <pc:sldMk cId="3711913934" sldId="303"/>
            <ac:spMk id="2" creationId="{00000000-0000-0000-0000-000000000000}"/>
          </ac:spMkLst>
        </pc:spChg>
        <pc:spChg chg="mod">
          <ac:chgData name="Fionnuala Carter" userId="S::fionnuala.carter@aes.cdetb.ie::30def306-6b11-4aa5-b737-4ad9dca78ec3" providerId="AD" clId="Web-{09006FF7-1B41-4EEB-8AE0-7D969120AF96}" dt="2018-09-18T09:37:30.036" v="102" actId="1076"/>
          <ac:spMkLst>
            <pc:docMk/>
            <pc:sldMk cId="3711913934" sldId="303"/>
            <ac:spMk id="8" creationId="{00000000-0000-0000-0000-000000000000}"/>
          </ac:spMkLst>
        </pc:spChg>
        <pc:picChg chg="add">
          <ac:chgData name="Fionnuala Carter" userId="S::fionnuala.carter@aes.cdetb.ie::30def306-6b11-4aa5-b737-4ad9dca78ec3" providerId="AD" clId="Web-{09006FF7-1B41-4EEB-8AE0-7D969120AF96}" dt="2018-09-18T09:34:00.396" v="28"/>
          <ac:picMkLst>
            <pc:docMk/>
            <pc:sldMk cId="3711913934" sldId="303"/>
            <ac:picMk id="4" creationId="{E3B8B3B4-5294-419A-A35C-B51A9083F34B}"/>
          </ac:picMkLst>
        </pc:picChg>
      </pc:sldChg>
      <pc:sldChg chg="addSp modSp">
        <pc:chgData name="Fionnuala Carter" userId="S::fionnuala.carter@aes.cdetb.ie::30def306-6b11-4aa5-b737-4ad9dca78ec3" providerId="AD" clId="Web-{09006FF7-1B41-4EEB-8AE0-7D969120AF96}" dt="2018-09-18T09:40:12.636" v="104" actId="20577"/>
        <pc:sldMkLst>
          <pc:docMk/>
          <pc:sldMk cId="4146889036" sldId="304"/>
        </pc:sldMkLst>
        <pc:spChg chg="mod">
          <ac:chgData name="Fionnuala Carter" userId="S::fionnuala.carter@aes.cdetb.ie::30def306-6b11-4aa5-b737-4ad9dca78ec3" providerId="AD" clId="Web-{09006FF7-1B41-4EEB-8AE0-7D969120AF96}" dt="2018-09-18T09:37:35.943" v="103" actId="20577"/>
          <ac:spMkLst>
            <pc:docMk/>
            <pc:sldMk cId="4146889036" sldId="304"/>
            <ac:spMk id="2" creationId="{00000000-0000-0000-0000-000000000000}"/>
          </ac:spMkLst>
        </pc:spChg>
        <pc:spChg chg="mod">
          <ac:chgData name="Fionnuala Carter" userId="S::fionnuala.carter@aes.cdetb.ie::30def306-6b11-4aa5-b737-4ad9dca78ec3" providerId="AD" clId="Web-{09006FF7-1B41-4EEB-8AE0-7D969120AF96}" dt="2018-09-18T09:40:12.636" v="104" actId="20577"/>
          <ac:spMkLst>
            <pc:docMk/>
            <pc:sldMk cId="4146889036" sldId="304"/>
            <ac:spMk id="8" creationId="{00000000-0000-0000-0000-000000000000}"/>
          </ac:spMkLst>
        </pc:spChg>
        <pc:picChg chg="add">
          <ac:chgData name="Fionnuala Carter" userId="S::fionnuala.carter@aes.cdetb.ie::30def306-6b11-4aa5-b737-4ad9dca78ec3" providerId="AD" clId="Web-{09006FF7-1B41-4EEB-8AE0-7D969120AF96}" dt="2018-09-18T09:34:04.161" v="29"/>
          <ac:picMkLst>
            <pc:docMk/>
            <pc:sldMk cId="4146889036" sldId="304"/>
            <ac:picMk id="4" creationId="{ECEAB458-35DE-4EB5-8602-EAC21602BF3B}"/>
          </ac:picMkLst>
        </pc:picChg>
      </pc:sldChg>
      <pc:sldChg chg="addSp modSp">
        <pc:chgData name="Fionnuala Carter" userId="S::fionnuala.carter@aes.cdetb.ie::30def306-6b11-4aa5-b737-4ad9dca78ec3" providerId="AD" clId="Web-{09006FF7-1B41-4EEB-8AE0-7D969120AF96}" dt="2018-09-18T09:48:06.126" v="186" actId="1076"/>
        <pc:sldMkLst>
          <pc:docMk/>
          <pc:sldMk cId="0" sldId="306"/>
        </pc:sldMkLst>
        <pc:spChg chg="mod">
          <ac:chgData name="Fionnuala Carter" userId="S::fionnuala.carter@aes.cdetb.ie::30def306-6b11-4aa5-b737-4ad9dca78ec3" providerId="AD" clId="Web-{09006FF7-1B41-4EEB-8AE0-7D969120AF96}" dt="2018-09-18T09:47:57.329" v="184" actId="1076"/>
          <ac:spMkLst>
            <pc:docMk/>
            <pc:sldMk cId="0" sldId="306"/>
            <ac:spMk id="2" creationId="{00000000-0000-0000-0000-000000000000}"/>
          </ac:spMkLst>
        </pc:spChg>
        <pc:spChg chg="mod">
          <ac:chgData name="Fionnuala Carter" userId="S::fionnuala.carter@aes.cdetb.ie::30def306-6b11-4aa5-b737-4ad9dca78ec3" providerId="AD" clId="Web-{09006FF7-1B41-4EEB-8AE0-7D969120AF96}" dt="2018-09-18T09:48:06.126" v="186" actId="1076"/>
          <ac:spMkLst>
            <pc:docMk/>
            <pc:sldMk cId="0" sldId="306"/>
            <ac:spMk id="10" creationId="{00000000-0000-0000-0000-000000000000}"/>
          </ac:spMkLst>
        </pc:spChg>
        <pc:spChg chg="mod">
          <ac:chgData name="Fionnuala Carter" userId="S::fionnuala.carter@aes.cdetb.ie::30def306-6b11-4aa5-b737-4ad9dca78ec3" providerId="AD" clId="Web-{09006FF7-1B41-4EEB-8AE0-7D969120AF96}" dt="2018-09-18T09:48:03.157" v="185" actId="1076"/>
          <ac:spMkLst>
            <pc:docMk/>
            <pc:sldMk cId="0" sldId="306"/>
            <ac:spMk id="18" creationId="{00000000-0000-0000-0000-000000000000}"/>
          </ac:spMkLst>
        </pc:spChg>
        <pc:picChg chg="add">
          <ac:chgData name="Fionnuala Carter" userId="S::fionnuala.carter@aes.cdetb.ie::30def306-6b11-4aa5-b737-4ad9dca78ec3" providerId="AD" clId="Web-{09006FF7-1B41-4EEB-8AE0-7D969120AF96}" dt="2018-09-18T09:34:19.911" v="36"/>
          <ac:picMkLst>
            <pc:docMk/>
            <pc:sldMk cId="0" sldId="306"/>
            <ac:picMk id="3" creationId="{A7C08572-4F45-4958-900B-87E953AD48E5}"/>
          </ac:picMkLst>
        </pc:picChg>
      </pc:sldChg>
      <pc:sldChg chg="addSp modSp">
        <pc:chgData name="Fionnuala Carter" userId="S::fionnuala.carter@aes.cdetb.ie::30def306-6b11-4aa5-b737-4ad9dca78ec3" providerId="AD" clId="Web-{09006FF7-1B41-4EEB-8AE0-7D969120AF96}" dt="2018-09-18T09:47:46.282" v="180" actId="1076"/>
        <pc:sldMkLst>
          <pc:docMk/>
          <pc:sldMk cId="0" sldId="307"/>
        </pc:sldMkLst>
        <pc:spChg chg="mod">
          <ac:chgData name="Fionnuala Carter" userId="S::fionnuala.carter@aes.cdetb.ie::30def306-6b11-4aa5-b737-4ad9dca78ec3" providerId="AD" clId="Web-{09006FF7-1B41-4EEB-8AE0-7D969120AF96}" dt="2018-09-18T09:47:38.923" v="178" actId="1076"/>
          <ac:spMkLst>
            <pc:docMk/>
            <pc:sldMk cId="0" sldId="307"/>
            <ac:spMk id="2" creationId="{00000000-0000-0000-0000-000000000000}"/>
          </ac:spMkLst>
        </pc:spChg>
        <pc:spChg chg="mod">
          <ac:chgData name="Fionnuala Carter" userId="S::fionnuala.carter@aes.cdetb.ie::30def306-6b11-4aa5-b737-4ad9dca78ec3" providerId="AD" clId="Web-{09006FF7-1B41-4EEB-8AE0-7D969120AF96}" dt="2018-09-18T09:47:43.423" v="179" actId="1076"/>
          <ac:spMkLst>
            <pc:docMk/>
            <pc:sldMk cId="0" sldId="307"/>
            <ac:spMk id="8" creationId="{00000000-0000-0000-0000-000000000000}"/>
          </ac:spMkLst>
        </pc:spChg>
        <pc:spChg chg="mod">
          <ac:chgData name="Fionnuala Carter" userId="S::fionnuala.carter@aes.cdetb.ie::30def306-6b11-4aa5-b737-4ad9dca78ec3" providerId="AD" clId="Web-{09006FF7-1B41-4EEB-8AE0-7D969120AF96}" dt="2018-09-18T09:47:46.282" v="180" actId="1076"/>
          <ac:spMkLst>
            <pc:docMk/>
            <pc:sldMk cId="0" sldId="307"/>
            <ac:spMk id="17" creationId="{00000000-0000-0000-0000-000000000000}"/>
          </ac:spMkLst>
        </pc:spChg>
        <pc:picChg chg="add">
          <ac:chgData name="Fionnuala Carter" userId="S::fionnuala.carter@aes.cdetb.ie::30def306-6b11-4aa5-b737-4ad9dca78ec3" providerId="AD" clId="Web-{09006FF7-1B41-4EEB-8AE0-7D969120AF96}" dt="2018-09-18T09:34:16.927" v="35"/>
          <ac:picMkLst>
            <pc:docMk/>
            <pc:sldMk cId="0" sldId="307"/>
            <ac:picMk id="3" creationId="{A4C412A8-767E-4FB1-827B-64FE99B9C7A5}"/>
          </ac:picMkLst>
        </pc:picChg>
      </pc:sldChg>
      <pc:sldChg chg="addSp modSp">
        <pc:chgData name="Fionnuala Carter" userId="S::fionnuala.carter@aes.cdetb.ie::30def306-6b11-4aa5-b737-4ad9dca78ec3" providerId="AD" clId="Web-{09006FF7-1B41-4EEB-8AE0-7D969120AF96}" dt="2018-09-18T09:47:28.141" v="174" actId="1076"/>
        <pc:sldMkLst>
          <pc:docMk/>
          <pc:sldMk cId="0" sldId="308"/>
        </pc:sldMkLst>
        <pc:spChg chg="mod">
          <ac:chgData name="Fionnuala Carter" userId="S::fionnuala.carter@aes.cdetb.ie::30def306-6b11-4aa5-b737-4ad9dca78ec3" providerId="AD" clId="Web-{09006FF7-1B41-4EEB-8AE0-7D969120AF96}" dt="2018-09-18T09:47:13.044" v="172" actId="1076"/>
          <ac:spMkLst>
            <pc:docMk/>
            <pc:sldMk cId="0" sldId="308"/>
            <ac:spMk id="2" creationId="{00000000-0000-0000-0000-000000000000}"/>
          </ac:spMkLst>
        </pc:spChg>
        <pc:spChg chg="mod">
          <ac:chgData name="Fionnuala Carter" userId="S::fionnuala.carter@aes.cdetb.ie::30def306-6b11-4aa5-b737-4ad9dca78ec3" providerId="AD" clId="Web-{09006FF7-1B41-4EEB-8AE0-7D969120AF96}" dt="2018-09-18T09:47:20.220" v="173" actId="1076"/>
          <ac:spMkLst>
            <pc:docMk/>
            <pc:sldMk cId="0" sldId="308"/>
            <ac:spMk id="7" creationId="{00000000-0000-0000-0000-000000000000}"/>
          </ac:spMkLst>
        </pc:spChg>
        <pc:spChg chg="mod">
          <ac:chgData name="Fionnuala Carter" userId="S::fionnuala.carter@aes.cdetb.ie::30def306-6b11-4aa5-b737-4ad9dca78ec3" providerId="AD" clId="Web-{09006FF7-1B41-4EEB-8AE0-7D969120AF96}" dt="2018-09-18T09:47:28.141" v="174" actId="1076"/>
          <ac:spMkLst>
            <pc:docMk/>
            <pc:sldMk cId="0" sldId="308"/>
            <ac:spMk id="16" creationId="{00000000-0000-0000-0000-000000000000}"/>
          </ac:spMkLst>
        </pc:spChg>
        <pc:picChg chg="add">
          <ac:chgData name="Fionnuala Carter" userId="S::fionnuala.carter@aes.cdetb.ie::30def306-6b11-4aa5-b737-4ad9dca78ec3" providerId="AD" clId="Web-{09006FF7-1B41-4EEB-8AE0-7D969120AF96}" dt="2018-09-18T09:34:15.630" v="34"/>
          <ac:picMkLst>
            <pc:docMk/>
            <pc:sldMk cId="0" sldId="308"/>
            <ac:picMk id="3" creationId="{91E1BBA2-0CFA-49A9-9B62-EFFC629216A3}"/>
          </ac:picMkLst>
        </pc:picChg>
      </pc:sldChg>
      <pc:sldChg chg="addSp modSp">
        <pc:chgData name="Fionnuala Carter" userId="S::fionnuala.carter@aes.cdetb.ie::30def306-6b11-4aa5-b737-4ad9dca78ec3" providerId="AD" clId="Web-{09006FF7-1B41-4EEB-8AE0-7D969120AF96}" dt="2018-09-18T09:46:59.950" v="168" actId="1076"/>
        <pc:sldMkLst>
          <pc:docMk/>
          <pc:sldMk cId="0" sldId="309"/>
        </pc:sldMkLst>
        <pc:spChg chg="mod">
          <ac:chgData name="Fionnuala Carter" userId="S::fionnuala.carter@aes.cdetb.ie::30def306-6b11-4aa5-b737-4ad9dca78ec3" providerId="AD" clId="Web-{09006FF7-1B41-4EEB-8AE0-7D969120AF96}" dt="2018-09-18T09:42:47.901" v="151" actId="1076"/>
          <ac:spMkLst>
            <pc:docMk/>
            <pc:sldMk cId="0" sldId="309"/>
            <ac:spMk id="2" creationId="{00000000-0000-0000-0000-000000000000}"/>
          </ac:spMkLst>
        </pc:spChg>
        <pc:spChg chg="mod">
          <ac:chgData name="Fionnuala Carter" userId="S::fionnuala.carter@aes.cdetb.ie::30def306-6b11-4aa5-b737-4ad9dca78ec3" providerId="AD" clId="Web-{09006FF7-1B41-4EEB-8AE0-7D969120AF96}" dt="2018-09-18T09:46:59.950" v="168" actId="1076"/>
          <ac:spMkLst>
            <pc:docMk/>
            <pc:sldMk cId="0" sldId="309"/>
            <ac:spMk id="7" creationId="{00000000-0000-0000-0000-000000000000}"/>
          </ac:spMkLst>
        </pc:spChg>
        <pc:spChg chg="mod">
          <ac:chgData name="Fionnuala Carter" userId="S::fionnuala.carter@aes.cdetb.ie::30def306-6b11-4aa5-b737-4ad9dca78ec3" providerId="AD" clId="Web-{09006FF7-1B41-4EEB-8AE0-7D969120AF96}" dt="2018-09-18T09:46:56.216" v="167" actId="1076"/>
          <ac:spMkLst>
            <pc:docMk/>
            <pc:sldMk cId="0" sldId="309"/>
            <ac:spMk id="8" creationId="{00000000-0000-0000-0000-000000000000}"/>
          </ac:spMkLst>
        </pc:spChg>
        <pc:spChg chg="mod">
          <ac:chgData name="Fionnuala Carter" userId="S::fionnuala.carter@aes.cdetb.ie::30def306-6b11-4aa5-b737-4ad9dca78ec3" providerId="AD" clId="Web-{09006FF7-1B41-4EEB-8AE0-7D969120AF96}" dt="2018-09-18T09:46:15.950" v="157" actId="1076"/>
          <ac:spMkLst>
            <pc:docMk/>
            <pc:sldMk cId="0" sldId="309"/>
            <ac:spMk id="9" creationId="{00000000-0000-0000-0000-000000000000}"/>
          </ac:spMkLst>
        </pc:spChg>
        <pc:spChg chg="mod">
          <ac:chgData name="Fionnuala Carter" userId="S::fionnuala.carter@aes.cdetb.ie::30def306-6b11-4aa5-b737-4ad9dca78ec3" providerId="AD" clId="Web-{09006FF7-1B41-4EEB-8AE0-7D969120AF96}" dt="2018-09-18T09:46:26.747" v="159" actId="1076"/>
          <ac:spMkLst>
            <pc:docMk/>
            <pc:sldMk cId="0" sldId="309"/>
            <ac:spMk id="10" creationId="{00000000-0000-0000-0000-000000000000}"/>
          </ac:spMkLst>
        </pc:spChg>
        <pc:spChg chg="mod">
          <ac:chgData name="Fionnuala Carter" userId="S::fionnuala.carter@aes.cdetb.ie::30def306-6b11-4aa5-b737-4ad9dca78ec3" providerId="AD" clId="Web-{09006FF7-1B41-4EEB-8AE0-7D969120AF96}" dt="2018-09-18T09:46:43.622" v="163" actId="1076"/>
          <ac:spMkLst>
            <pc:docMk/>
            <pc:sldMk cId="0" sldId="309"/>
            <ac:spMk id="16" creationId="{00000000-0000-0000-0000-000000000000}"/>
          </ac:spMkLst>
        </pc:spChg>
        <pc:spChg chg="mod">
          <ac:chgData name="Fionnuala Carter" userId="S::fionnuala.carter@aes.cdetb.ie::30def306-6b11-4aa5-b737-4ad9dca78ec3" providerId="AD" clId="Web-{09006FF7-1B41-4EEB-8AE0-7D969120AF96}" dt="2018-09-18T09:46:53.044" v="166" actId="1076"/>
          <ac:spMkLst>
            <pc:docMk/>
            <pc:sldMk cId="0" sldId="309"/>
            <ac:spMk id="17" creationId="{00000000-0000-0000-0000-000000000000}"/>
          </ac:spMkLst>
        </pc:spChg>
        <pc:spChg chg="mod">
          <ac:chgData name="Fionnuala Carter" userId="S::fionnuala.carter@aes.cdetb.ie::30def306-6b11-4aa5-b737-4ad9dca78ec3" providerId="AD" clId="Web-{09006FF7-1B41-4EEB-8AE0-7D969120AF96}" dt="2018-09-18T09:46:19.778" v="158" actId="1076"/>
          <ac:spMkLst>
            <pc:docMk/>
            <pc:sldMk cId="0" sldId="309"/>
            <ac:spMk id="18" creationId="{00000000-0000-0000-0000-000000000000}"/>
          </ac:spMkLst>
        </pc:spChg>
        <pc:spChg chg="mod">
          <ac:chgData name="Fionnuala Carter" userId="S::fionnuala.carter@aes.cdetb.ie::30def306-6b11-4aa5-b737-4ad9dca78ec3" providerId="AD" clId="Web-{09006FF7-1B41-4EEB-8AE0-7D969120AF96}" dt="2018-09-18T09:46:10.589" v="156" actId="1076"/>
          <ac:spMkLst>
            <pc:docMk/>
            <pc:sldMk cId="0" sldId="309"/>
            <ac:spMk id="19" creationId="{00000000-0000-0000-0000-000000000000}"/>
          </ac:spMkLst>
        </pc:spChg>
        <pc:picChg chg="add">
          <ac:chgData name="Fionnuala Carter" userId="S::fionnuala.carter@aes.cdetb.ie::30def306-6b11-4aa5-b737-4ad9dca78ec3" providerId="AD" clId="Web-{09006FF7-1B41-4EEB-8AE0-7D969120AF96}" dt="2018-09-18T09:34:12.943" v="33"/>
          <ac:picMkLst>
            <pc:docMk/>
            <pc:sldMk cId="0" sldId="309"/>
            <ac:picMk id="3" creationId="{32F5583A-CC70-4869-80B6-AA394A5C1E55}"/>
          </ac:picMkLst>
        </pc:picChg>
      </pc:sldChg>
      <pc:sldChg chg="addSp modSp">
        <pc:chgData name="Fionnuala Carter" userId="S::fionnuala.carter@aes.cdetb.ie::30def306-6b11-4aa5-b737-4ad9dca78ec3" providerId="AD" clId="Web-{09006FF7-1B41-4EEB-8AE0-7D969120AF96}" dt="2018-09-18T09:56:58.433" v="347" actId="14100"/>
        <pc:sldMkLst>
          <pc:docMk/>
          <pc:sldMk cId="0" sldId="310"/>
        </pc:sldMkLst>
        <pc:spChg chg="mod">
          <ac:chgData name="Fionnuala Carter" userId="S::fionnuala.carter@aes.cdetb.ie::30def306-6b11-4aa5-b737-4ad9dca78ec3" providerId="AD" clId="Web-{09006FF7-1B41-4EEB-8AE0-7D969120AF96}" dt="2018-09-18T09:54:40.863" v="314" actId="20577"/>
          <ac:spMkLst>
            <pc:docMk/>
            <pc:sldMk cId="0" sldId="310"/>
            <ac:spMk id="2" creationId="{00000000-0000-0000-0000-000000000000}"/>
          </ac:spMkLst>
        </pc:spChg>
        <pc:spChg chg="mod">
          <ac:chgData name="Fionnuala Carter" userId="S::fionnuala.carter@aes.cdetb.ie::30def306-6b11-4aa5-b737-4ad9dca78ec3" providerId="AD" clId="Web-{09006FF7-1B41-4EEB-8AE0-7D969120AF96}" dt="2018-09-18T09:56:05.728" v="330" actId="20577"/>
          <ac:spMkLst>
            <pc:docMk/>
            <pc:sldMk cId="0" sldId="310"/>
            <ac:spMk id="3" creationId="{00000000-0000-0000-0000-000000000000}"/>
          </ac:spMkLst>
        </pc:spChg>
        <pc:spChg chg="add mod">
          <ac:chgData name="Fionnuala Carter" userId="S::fionnuala.carter@aes.cdetb.ie::30def306-6b11-4aa5-b737-4ad9dca78ec3" providerId="AD" clId="Web-{09006FF7-1B41-4EEB-8AE0-7D969120AF96}" dt="2018-09-18T09:56:58.433" v="347" actId="14100"/>
          <ac:spMkLst>
            <pc:docMk/>
            <pc:sldMk cId="0" sldId="310"/>
            <ac:spMk id="5" creationId="{ED07F584-F310-4D3B-951A-375ABD7B7BF8}"/>
          </ac:spMkLst>
        </pc:spChg>
        <pc:picChg chg="add">
          <ac:chgData name="Fionnuala Carter" userId="S::fionnuala.carter@aes.cdetb.ie::30def306-6b11-4aa5-b737-4ad9dca78ec3" providerId="AD" clId="Web-{09006FF7-1B41-4EEB-8AE0-7D969120AF96}" dt="2018-09-18T09:34:43.865" v="47"/>
          <ac:picMkLst>
            <pc:docMk/>
            <pc:sldMk cId="0" sldId="310"/>
            <ac:picMk id="4" creationId="{E8D42411-FA26-459C-BE56-BA70CF6AB210}"/>
          </ac:picMkLst>
        </pc:picChg>
      </pc:sldChg>
    </pc:docChg>
  </pc:docChgLst>
  <pc:docChgLst>
    <pc:chgData clId="Web-{D8AB09B7-9E8B-45A7-9EDC-5C363C3EFE7C}"/>
    <pc:docChg chg="modSld">
      <pc:chgData name="" userId="" providerId="" clId="Web-{D8AB09B7-9E8B-45A7-9EDC-5C363C3EFE7C}" dt="2021-04-21T12:00:08.773" v="0" actId="20577"/>
      <pc:docMkLst>
        <pc:docMk/>
      </pc:docMkLst>
      <pc:sldChg chg="modSp">
        <pc:chgData name="" userId="" providerId="" clId="Web-{D8AB09B7-9E8B-45A7-9EDC-5C363C3EFE7C}" dt="2021-04-21T12:00:08.773" v="0" actId="20577"/>
        <pc:sldMkLst>
          <pc:docMk/>
          <pc:sldMk cId="4014823959" sldId="325"/>
        </pc:sldMkLst>
        <pc:spChg chg="mod">
          <ac:chgData name="" userId="" providerId="" clId="Web-{D8AB09B7-9E8B-45A7-9EDC-5C363C3EFE7C}" dt="2021-04-21T12:00:08.773" v="0" actId="20577"/>
          <ac:spMkLst>
            <pc:docMk/>
            <pc:sldMk cId="4014823959" sldId="325"/>
            <ac:spMk id="3" creationId="{9C3A6EAA-F432-4817-98F6-3B345127AE9A}"/>
          </ac:spMkLst>
        </pc:spChg>
      </pc:sldChg>
    </pc:docChg>
  </pc:docChgLst>
  <pc:docChgLst>
    <pc:chgData name="Sharon Brabazon" userId="S::sharon.brabazon@aes.cdetb.ie::1349c98f-8999-4376-91ab-c9df9930166c" providerId="AD" clId="Web-{63EE0C70-3E7A-4FE2-82AD-0175CDA6251B}"/>
    <pc:docChg chg="addSld delSld modSld">
      <pc:chgData name="Sharon Brabazon" userId="S::sharon.brabazon@aes.cdetb.ie::1349c98f-8999-4376-91ab-c9df9930166c" providerId="AD" clId="Web-{63EE0C70-3E7A-4FE2-82AD-0175CDA6251B}" dt="2020-10-08T16:44:15.719" v="322"/>
      <pc:docMkLst>
        <pc:docMk/>
      </pc:docMkLst>
      <pc:sldChg chg="modNotes">
        <pc:chgData name="Sharon Brabazon" userId="S::sharon.brabazon@aes.cdetb.ie::1349c98f-8999-4376-91ab-c9df9930166c" providerId="AD" clId="Web-{63EE0C70-3E7A-4FE2-82AD-0175CDA6251B}" dt="2020-10-08T16:00:45.252" v="56"/>
        <pc:sldMkLst>
          <pc:docMk/>
          <pc:sldMk cId="264427135" sldId="286"/>
        </pc:sldMkLst>
      </pc:sldChg>
      <pc:sldChg chg="modSp modNotes">
        <pc:chgData name="Sharon Brabazon" userId="S::sharon.brabazon@aes.cdetb.ie::1349c98f-8999-4376-91ab-c9df9930166c" providerId="AD" clId="Web-{63EE0C70-3E7A-4FE2-82AD-0175CDA6251B}" dt="2020-10-08T16:27:14.727" v="293"/>
        <pc:sldMkLst>
          <pc:docMk/>
          <pc:sldMk cId="4050160057" sldId="288"/>
        </pc:sldMkLst>
        <pc:spChg chg="mod">
          <ac:chgData name="Sharon Brabazon" userId="S::sharon.brabazon@aes.cdetb.ie::1349c98f-8999-4376-91ab-c9df9930166c" providerId="AD" clId="Web-{63EE0C70-3E7A-4FE2-82AD-0175CDA6251B}" dt="2020-10-08T16:16:01.039" v="96" actId="14100"/>
          <ac:spMkLst>
            <pc:docMk/>
            <pc:sldMk cId="4050160057" sldId="288"/>
            <ac:spMk id="2" creationId="{00000000-0000-0000-0000-000000000000}"/>
          </ac:spMkLst>
        </pc:spChg>
        <pc:spChg chg="mod">
          <ac:chgData name="Sharon Brabazon" userId="S::sharon.brabazon@aes.cdetb.ie::1349c98f-8999-4376-91ab-c9df9930166c" providerId="AD" clId="Web-{63EE0C70-3E7A-4FE2-82AD-0175CDA6251B}" dt="2020-10-08T16:26:59.258" v="284" actId="20577"/>
          <ac:spMkLst>
            <pc:docMk/>
            <pc:sldMk cId="4050160057" sldId="288"/>
            <ac:spMk id="8" creationId="{00000000-0000-0000-0000-000000000000}"/>
          </ac:spMkLst>
        </pc:spChg>
      </pc:sldChg>
      <pc:sldChg chg="del">
        <pc:chgData name="Sharon Brabazon" userId="S::sharon.brabazon@aes.cdetb.ie::1349c98f-8999-4376-91ab-c9df9930166c" providerId="AD" clId="Web-{63EE0C70-3E7A-4FE2-82AD-0175CDA6251B}" dt="2020-10-08T16:30:56.341" v="294"/>
        <pc:sldMkLst>
          <pc:docMk/>
          <pc:sldMk cId="1861707414" sldId="289"/>
        </pc:sldMkLst>
      </pc:sldChg>
      <pc:sldChg chg="del">
        <pc:chgData name="Sharon Brabazon" userId="S::sharon.brabazon@aes.cdetb.ie::1349c98f-8999-4376-91ab-c9df9930166c" providerId="AD" clId="Web-{63EE0C70-3E7A-4FE2-82AD-0175CDA6251B}" dt="2020-10-08T16:32:58.828" v="297"/>
        <pc:sldMkLst>
          <pc:docMk/>
          <pc:sldMk cId="462924" sldId="291"/>
        </pc:sldMkLst>
      </pc:sldChg>
      <pc:sldChg chg="del">
        <pc:chgData name="Sharon Brabazon" userId="S::sharon.brabazon@aes.cdetb.ie::1349c98f-8999-4376-91ab-c9df9930166c" providerId="AD" clId="Web-{63EE0C70-3E7A-4FE2-82AD-0175CDA6251B}" dt="2020-10-08T16:33:01.844" v="299"/>
        <pc:sldMkLst>
          <pc:docMk/>
          <pc:sldMk cId="1718856977" sldId="292"/>
        </pc:sldMkLst>
      </pc:sldChg>
      <pc:sldChg chg="del">
        <pc:chgData name="Sharon Brabazon" userId="S::sharon.brabazon@aes.cdetb.ie::1349c98f-8999-4376-91ab-c9df9930166c" providerId="AD" clId="Web-{63EE0C70-3E7A-4FE2-82AD-0175CDA6251B}" dt="2020-10-08T16:33:00.344" v="298"/>
        <pc:sldMkLst>
          <pc:docMk/>
          <pc:sldMk cId="3515526463" sldId="293"/>
        </pc:sldMkLst>
      </pc:sldChg>
      <pc:sldChg chg="del">
        <pc:chgData name="Sharon Brabazon" userId="S::sharon.brabazon@aes.cdetb.ie::1349c98f-8999-4376-91ab-c9df9930166c" providerId="AD" clId="Web-{63EE0C70-3E7A-4FE2-82AD-0175CDA6251B}" dt="2020-10-08T16:32:57.219" v="296"/>
        <pc:sldMkLst>
          <pc:docMk/>
          <pc:sldMk cId="783843952" sldId="294"/>
        </pc:sldMkLst>
      </pc:sldChg>
      <pc:sldChg chg="del">
        <pc:chgData name="Sharon Brabazon" userId="S::sharon.brabazon@aes.cdetb.ie::1349c98f-8999-4376-91ab-c9df9930166c" providerId="AD" clId="Web-{63EE0C70-3E7A-4FE2-82AD-0175CDA6251B}" dt="2020-10-08T16:32:52.922" v="295"/>
        <pc:sldMkLst>
          <pc:docMk/>
          <pc:sldMk cId="2335241468" sldId="295"/>
        </pc:sldMkLst>
      </pc:sldChg>
      <pc:sldChg chg="del">
        <pc:chgData name="Sharon Brabazon" userId="S::sharon.brabazon@aes.cdetb.ie::1349c98f-8999-4376-91ab-c9df9930166c" providerId="AD" clId="Web-{63EE0C70-3E7A-4FE2-82AD-0175CDA6251B}" dt="2020-10-08T16:33:03.813" v="300"/>
        <pc:sldMkLst>
          <pc:docMk/>
          <pc:sldMk cId="1219609176" sldId="297"/>
        </pc:sldMkLst>
      </pc:sldChg>
      <pc:sldChg chg="addSp delSp modSp new">
        <pc:chgData name="Sharon Brabazon" userId="S::sharon.brabazon@aes.cdetb.ie::1349c98f-8999-4376-91ab-c9df9930166c" providerId="AD" clId="Web-{63EE0C70-3E7A-4FE2-82AD-0175CDA6251B}" dt="2020-10-08T16:04:36.461" v="78" actId="20577"/>
        <pc:sldMkLst>
          <pc:docMk/>
          <pc:sldMk cId="1274935200" sldId="311"/>
        </pc:sldMkLst>
        <pc:spChg chg="mod">
          <ac:chgData name="Sharon Brabazon" userId="S::sharon.brabazon@aes.cdetb.ie::1349c98f-8999-4376-91ab-c9df9930166c" providerId="AD" clId="Web-{63EE0C70-3E7A-4FE2-82AD-0175CDA6251B}" dt="2020-10-08T16:04:36.461" v="78" actId="20577"/>
          <ac:spMkLst>
            <pc:docMk/>
            <pc:sldMk cId="1274935200" sldId="311"/>
            <ac:spMk id="2" creationId="{FFA94ECD-A5A9-4298-BACF-E191F60495C8}"/>
          </ac:spMkLst>
        </pc:spChg>
        <pc:spChg chg="del">
          <ac:chgData name="Sharon Brabazon" userId="S::sharon.brabazon@aes.cdetb.ie::1349c98f-8999-4376-91ab-c9df9930166c" providerId="AD" clId="Web-{63EE0C70-3E7A-4FE2-82AD-0175CDA6251B}" dt="2020-10-08T16:04:09.085" v="70"/>
          <ac:spMkLst>
            <pc:docMk/>
            <pc:sldMk cId="1274935200" sldId="311"/>
            <ac:spMk id="3" creationId="{B008BCF0-6E97-4FF7-817F-A53398541B9B}"/>
          </ac:spMkLst>
        </pc:spChg>
        <pc:picChg chg="add mod ord">
          <ac:chgData name="Sharon Brabazon" userId="S::sharon.brabazon@aes.cdetb.ie::1349c98f-8999-4376-91ab-c9df9930166c" providerId="AD" clId="Web-{63EE0C70-3E7A-4FE2-82AD-0175CDA6251B}" dt="2020-10-08T16:04:13.288" v="71"/>
          <ac:picMkLst>
            <pc:docMk/>
            <pc:sldMk cId="1274935200" sldId="311"/>
            <ac:picMk id="4" creationId="{92BB3EA0-DD28-4FFA-8212-E84350F6281F}"/>
          </ac:picMkLst>
        </pc:picChg>
      </pc:sldChg>
      <pc:sldChg chg="addSp delSp modSp new">
        <pc:chgData name="Sharon Brabazon" userId="S::sharon.brabazon@aes.cdetb.ie::1349c98f-8999-4376-91ab-c9df9930166c" providerId="AD" clId="Web-{63EE0C70-3E7A-4FE2-82AD-0175CDA6251B}" dt="2020-10-08T16:17:22.041" v="115"/>
        <pc:sldMkLst>
          <pc:docMk/>
          <pc:sldMk cId="1156622260" sldId="312"/>
        </pc:sldMkLst>
        <pc:spChg chg="mod">
          <ac:chgData name="Sharon Brabazon" userId="S::sharon.brabazon@aes.cdetb.ie::1349c98f-8999-4376-91ab-c9df9930166c" providerId="AD" clId="Web-{63EE0C70-3E7A-4FE2-82AD-0175CDA6251B}" dt="2020-10-08T16:17:22.041" v="115"/>
          <ac:spMkLst>
            <pc:docMk/>
            <pc:sldMk cId="1156622260" sldId="312"/>
            <ac:spMk id="2" creationId="{7CC054B4-48F9-446B-BBA5-502391E444A7}"/>
          </ac:spMkLst>
        </pc:spChg>
        <pc:spChg chg="del">
          <ac:chgData name="Sharon Brabazon" userId="S::sharon.brabazon@aes.cdetb.ie::1349c98f-8999-4376-91ab-c9df9930166c" providerId="AD" clId="Web-{63EE0C70-3E7A-4FE2-82AD-0175CDA6251B}" dt="2020-10-08T16:17:18.009" v="114"/>
          <ac:spMkLst>
            <pc:docMk/>
            <pc:sldMk cId="1156622260" sldId="312"/>
            <ac:spMk id="3" creationId="{7F6F190B-42EA-47C8-8800-A8021BA646FC}"/>
          </ac:spMkLst>
        </pc:spChg>
        <pc:picChg chg="add mod ord">
          <ac:chgData name="Sharon Brabazon" userId="S::sharon.brabazon@aes.cdetb.ie::1349c98f-8999-4376-91ab-c9df9930166c" providerId="AD" clId="Web-{63EE0C70-3E7A-4FE2-82AD-0175CDA6251B}" dt="2020-10-08T16:17:22.041" v="115"/>
          <ac:picMkLst>
            <pc:docMk/>
            <pc:sldMk cId="1156622260" sldId="312"/>
            <ac:picMk id="4" creationId="{3FE78D56-911E-467F-A534-6E90B00243B9}"/>
          </ac:picMkLst>
        </pc:picChg>
      </pc:sldChg>
      <pc:sldChg chg="addSp delSp modSp new">
        <pc:chgData name="Sharon Brabazon" userId="S::sharon.brabazon@aes.cdetb.ie::1349c98f-8999-4376-91ab-c9df9930166c" providerId="AD" clId="Web-{63EE0C70-3E7A-4FE2-82AD-0175CDA6251B}" dt="2020-10-08T16:44:15.719" v="322"/>
        <pc:sldMkLst>
          <pc:docMk/>
          <pc:sldMk cId="1195406933" sldId="313"/>
        </pc:sldMkLst>
        <pc:spChg chg="mod">
          <ac:chgData name="Sharon Brabazon" userId="S::sharon.brabazon@aes.cdetb.ie::1349c98f-8999-4376-91ab-c9df9930166c" providerId="AD" clId="Web-{63EE0C70-3E7A-4FE2-82AD-0175CDA6251B}" dt="2020-10-08T16:44:15.719" v="322"/>
          <ac:spMkLst>
            <pc:docMk/>
            <pc:sldMk cId="1195406933" sldId="313"/>
            <ac:spMk id="2" creationId="{EC89C300-5444-4CFD-9B09-D2B03DB1522C}"/>
          </ac:spMkLst>
        </pc:spChg>
        <pc:spChg chg="del">
          <ac:chgData name="Sharon Brabazon" userId="S::sharon.brabazon@aes.cdetb.ie::1349c98f-8999-4376-91ab-c9df9930166c" providerId="AD" clId="Web-{63EE0C70-3E7A-4FE2-82AD-0175CDA6251B}" dt="2020-10-08T16:44:10.110" v="321"/>
          <ac:spMkLst>
            <pc:docMk/>
            <pc:sldMk cId="1195406933" sldId="313"/>
            <ac:spMk id="3" creationId="{76E0AF30-0E66-41B5-8744-88E68224969B}"/>
          </ac:spMkLst>
        </pc:spChg>
        <pc:picChg chg="add mod ord">
          <ac:chgData name="Sharon Brabazon" userId="S::sharon.brabazon@aes.cdetb.ie::1349c98f-8999-4376-91ab-c9df9930166c" providerId="AD" clId="Web-{63EE0C70-3E7A-4FE2-82AD-0175CDA6251B}" dt="2020-10-08T16:44:15.719" v="322"/>
          <ac:picMkLst>
            <pc:docMk/>
            <pc:sldMk cId="1195406933" sldId="313"/>
            <ac:picMk id="4" creationId="{F8CB0A76-EED4-4761-B74C-137FF995EF6D}"/>
          </ac:picMkLst>
        </pc:picChg>
      </pc:sldChg>
    </pc:docChg>
  </pc:docChgLst>
  <pc:docChgLst>
    <pc:chgData name="Fionnuala Carter" userId="S::fionnuala.carter@aes.cdetb.ie::30def306-6b11-4aa5-b737-4ad9dca78ec3" providerId="AD" clId="Web-{69896B77-35FC-E9D0-667C-713AD6FF6A72}"/>
    <pc:docChg chg="delSld modSld">
      <pc:chgData name="Fionnuala Carter" userId="S::fionnuala.carter@aes.cdetb.ie::30def306-6b11-4aa5-b737-4ad9dca78ec3" providerId="AD" clId="Web-{69896B77-35FC-E9D0-667C-713AD6FF6A72}" dt="2021-05-25T22:06:47.397" v="863" actId="20577"/>
      <pc:docMkLst>
        <pc:docMk/>
      </pc:docMkLst>
      <pc:sldChg chg="modNotes">
        <pc:chgData name="Fionnuala Carter" userId="S::fionnuala.carter@aes.cdetb.ie::30def306-6b11-4aa5-b737-4ad9dca78ec3" providerId="AD" clId="Web-{69896B77-35FC-E9D0-667C-713AD6FF6A72}" dt="2021-05-25T21:19:34.610" v="98"/>
        <pc:sldMkLst>
          <pc:docMk/>
          <pc:sldMk cId="1187994311" sldId="335"/>
        </pc:sldMkLst>
      </pc:sldChg>
      <pc:sldChg chg="modNotes">
        <pc:chgData name="Fionnuala Carter" userId="S::fionnuala.carter@aes.cdetb.ie::30def306-6b11-4aa5-b737-4ad9dca78ec3" providerId="AD" clId="Web-{69896B77-35FC-E9D0-667C-713AD6FF6A72}" dt="2021-05-25T21:37:33.816" v="155"/>
        <pc:sldMkLst>
          <pc:docMk/>
          <pc:sldMk cId="1854481547" sldId="336"/>
        </pc:sldMkLst>
      </pc:sldChg>
      <pc:sldChg chg="modSp">
        <pc:chgData name="Fionnuala Carter" userId="S::fionnuala.carter@aes.cdetb.ie::30def306-6b11-4aa5-b737-4ad9dca78ec3" providerId="AD" clId="Web-{69896B77-35FC-E9D0-667C-713AD6FF6A72}" dt="2021-05-25T21:28:20.072" v="105" actId="20577"/>
        <pc:sldMkLst>
          <pc:docMk/>
          <pc:sldMk cId="2172951324" sldId="340"/>
        </pc:sldMkLst>
        <pc:spChg chg="mod">
          <ac:chgData name="Fionnuala Carter" userId="S::fionnuala.carter@aes.cdetb.ie::30def306-6b11-4aa5-b737-4ad9dca78ec3" providerId="AD" clId="Web-{69896B77-35FC-E9D0-667C-713AD6FF6A72}" dt="2021-05-25T21:28:20.072" v="105" actId="20577"/>
          <ac:spMkLst>
            <pc:docMk/>
            <pc:sldMk cId="2172951324" sldId="340"/>
            <ac:spMk id="11" creationId="{39629E8B-8719-4942-8C6F-FF988A90D91C}"/>
          </ac:spMkLst>
        </pc:spChg>
      </pc:sldChg>
      <pc:sldChg chg="modSp">
        <pc:chgData name="Fionnuala Carter" userId="S::fionnuala.carter@aes.cdetb.ie::30def306-6b11-4aa5-b737-4ad9dca78ec3" providerId="AD" clId="Web-{69896B77-35FC-E9D0-667C-713AD6FF6A72}" dt="2021-05-25T22:04:37.017" v="853" actId="1076"/>
        <pc:sldMkLst>
          <pc:docMk/>
          <pc:sldMk cId="4205807454" sldId="351"/>
        </pc:sldMkLst>
        <pc:spChg chg="mod">
          <ac:chgData name="Fionnuala Carter" userId="S::fionnuala.carter@aes.cdetb.ie::30def306-6b11-4aa5-b737-4ad9dca78ec3" providerId="AD" clId="Web-{69896B77-35FC-E9D0-667C-713AD6FF6A72}" dt="2021-05-25T22:04:37.017" v="853" actId="1076"/>
          <ac:spMkLst>
            <pc:docMk/>
            <pc:sldMk cId="4205807454" sldId="351"/>
            <ac:spMk id="3" creationId="{F84BF3B0-9434-48E4-8D5D-52731D37515D}"/>
          </ac:spMkLst>
        </pc:spChg>
        <pc:spChg chg="mod">
          <ac:chgData name="Fionnuala Carter" userId="S::fionnuala.carter@aes.cdetb.ie::30def306-6b11-4aa5-b737-4ad9dca78ec3" providerId="AD" clId="Web-{69896B77-35FC-E9D0-667C-713AD6FF6A72}" dt="2021-05-25T22:04:30.095" v="852" actId="1076"/>
          <ac:spMkLst>
            <pc:docMk/>
            <pc:sldMk cId="4205807454" sldId="351"/>
            <ac:spMk id="10" creationId="{C904C74E-2D89-46DF-BA8B-D305AEB633FD}"/>
          </ac:spMkLst>
        </pc:spChg>
        <pc:picChg chg="mod">
          <ac:chgData name="Fionnuala Carter" userId="S::fionnuala.carter@aes.cdetb.ie::30def306-6b11-4aa5-b737-4ad9dca78ec3" providerId="AD" clId="Web-{69896B77-35FC-E9D0-667C-713AD6FF6A72}" dt="2021-05-25T22:04:17.766" v="851" actId="688"/>
          <ac:picMkLst>
            <pc:docMk/>
            <pc:sldMk cId="4205807454" sldId="351"/>
            <ac:picMk id="6" creationId="{65B1216C-FDE7-46F0-A92D-C4FA0AD38C7F}"/>
          </ac:picMkLst>
        </pc:picChg>
      </pc:sldChg>
      <pc:sldChg chg="modSp modNotes">
        <pc:chgData name="Fionnuala Carter" userId="S::fionnuala.carter@aes.cdetb.ie::30def306-6b11-4aa5-b737-4ad9dca78ec3" providerId="AD" clId="Web-{69896B77-35FC-E9D0-667C-713AD6FF6A72}" dt="2021-05-25T21:44:39.605" v="688"/>
        <pc:sldMkLst>
          <pc:docMk/>
          <pc:sldMk cId="2466022726" sldId="352"/>
        </pc:sldMkLst>
        <pc:spChg chg="mod">
          <ac:chgData name="Fionnuala Carter" userId="S::fionnuala.carter@aes.cdetb.ie::30def306-6b11-4aa5-b737-4ad9dca78ec3" providerId="AD" clId="Web-{69896B77-35FC-E9D0-667C-713AD6FF6A72}" dt="2021-05-25T21:35:21.502" v="132" actId="20577"/>
          <ac:spMkLst>
            <pc:docMk/>
            <pc:sldMk cId="2466022726" sldId="352"/>
            <ac:spMk id="3" creationId="{F84BF3B0-9434-48E4-8D5D-52731D37515D}"/>
          </ac:spMkLst>
        </pc:spChg>
      </pc:sldChg>
      <pc:sldChg chg="modNotes">
        <pc:chgData name="Fionnuala Carter" userId="S::fionnuala.carter@aes.cdetb.ie::30def306-6b11-4aa5-b737-4ad9dca78ec3" providerId="AD" clId="Web-{69896B77-35FC-E9D0-667C-713AD6FF6A72}" dt="2021-05-25T21:18:47.281" v="63"/>
        <pc:sldMkLst>
          <pc:docMk/>
          <pc:sldMk cId="2490151536" sldId="363"/>
        </pc:sldMkLst>
      </pc:sldChg>
      <pc:sldChg chg="modSp">
        <pc:chgData name="Fionnuala Carter" userId="S::fionnuala.carter@aes.cdetb.ie::30def306-6b11-4aa5-b737-4ad9dca78ec3" providerId="AD" clId="Web-{69896B77-35FC-E9D0-667C-713AD6FF6A72}" dt="2021-05-25T22:06:47.397" v="863" actId="20577"/>
        <pc:sldMkLst>
          <pc:docMk/>
          <pc:sldMk cId="2990328376" sldId="364"/>
        </pc:sldMkLst>
        <pc:spChg chg="mod">
          <ac:chgData name="Fionnuala Carter" userId="S::fionnuala.carter@aes.cdetb.ie::30def306-6b11-4aa5-b737-4ad9dca78ec3" providerId="AD" clId="Web-{69896B77-35FC-E9D0-667C-713AD6FF6A72}" dt="2021-05-25T22:06:47.397" v="863" actId="20577"/>
          <ac:spMkLst>
            <pc:docMk/>
            <pc:sldMk cId="2990328376" sldId="364"/>
            <ac:spMk id="13" creationId="{357C1758-8E0C-41FA-AA0E-324EF444D3D6}"/>
          </ac:spMkLst>
        </pc:spChg>
      </pc:sldChg>
      <pc:sldChg chg="del">
        <pc:chgData name="Fionnuala Carter" userId="S::fionnuala.carter@aes.cdetb.ie::30def306-6b11-4aa5-b737-4ad9dca78ec3" providerId="AD" clId="Web-{69896B77-35FC-E9D0-667C-713AD6FF6A72}" dt="2021-05-25T22:05:05.614" v="854"/>
        <pc:sldMkLst>
          <pc:docMk/>
          <pc:sldMk cId="3852825452" sldId="367"/>
        </pc:sldMkLst>
      </pc:sldChg>
      <pc:sldChg chg="del">
        <pc:chgData name="Fionnuala Carter" userId="S::fionnuala.carter@aes.cdetb.ie::30def306-6b11-4aa5-b737-4ad9dca78ec3" providerId="AD" clId="Web-{69896B77-35FC-E9D0-667C-713AD6FF6A72}" dt="2021-05-25T22:05:16.161" v="855"/>
        <pc:sldMkLst>
          <pc:docMk/>
          <pc:sldMk cId="2061011993" sldId="369"/>
        </pc:sldMkLst>
      </pc:sldChg>
    </pc:docChg>
  </pc:docChgLst>
  <pc:docChgLst>
    <pc:chgData name="Gwen Redmond" userId="S::gwen.redmond@aes.cdetb.ie::f972220e-a075-4312-972e-7203dedb4e88" providerId="AD" clId="Web-{E4BD3CC5-7E98-48AB-8C0C-9AB9A19F9A62}"/>
    <pc:docChg chg="modSld">
      <pc:chgData name="Gwen Redmond" userId="S::gwen.redmond@aes.cdetb.ie::f972220e-a075-4312-972e-7203dedb4e88" providerId="AD" clId="Web-{E4BD3CC5-7E98-48AB-8C0C-9AB9A19F9A62}" dt="2021-05-27T13:49:08.390" v="2"/>
      <pc:docMkLst>
        <pc:docMk/>
      </pc:docMkLst>
      <pc:sldChg chg="modNotes">
        <pc:chgData name="Gwen Redmond" userId="S::gwen.redmond@aes.cdetb.ie::f972220e-a075-4312-972e-7203dedb4e88" providerId="AD" clId="Web-{E4BD3CC5-7E98-48AB-8C0C-9AB9A19F9A62}" dt="2021-05-27T13:49:08.390" v="2"/>
        <pc:sldMkLst>
          <pc:docMk/>
          <pc:sldMk cId="459301491" sldId="361"/>
        </pc:sldMkLst>
      </pc:sldChg>
    </pc:docChg>
  </pc:docChgLst>
  <pc:docChgLst>
    <pc:chgData name="Fionnuala Carter" userId="S::fionnuala.carter@aes.cdetb.ie::30def306-6b11-4aa5-b737-4ad9dca78ec3" providerId="AD" clId="Web-{59E5AE6C-3DED-6018-6789-97BB4E4D8BE0}"/>
    <pc:docChg chg="modSld">
      <pc:chgData name="Fionnuala Carter" userId="S::fionnuala.carter@aes.cdetb.ie::30def306-6b11-4aa5-b737-4ad9dca78ec3" providerId="AD" clId="Web-{59E5AE6C-3DED-6018-6789-97BB4E4D8BE0}" dt="2021-05-29T05:53:13.505" v="12" actId="14100"/>
      <pc:docMkLst>
        <pc:docMk/>
      </pc:docMkLst>
      <pc:sldChg chg="addSp modSp">
        <pc:chgData name="Fionnuala Carter" userId="S::fionnuala.carter@aes.cdetb.ie::30def306-6b11-4aa5-b737-4ad9dca78ec3" providerId="AD" clId="Web-{59E5AE6C-3DED-6018-6789-97BB4E4D8BE0}" dt="2021-05-29T05:53:13.505" v="12" actId="14100"/>
        <pc:sldMkLst>
          <pc:docMk/>
          <pc:sldMk cId="3490834197" sldId="357"/>
        </pc:sldMkLst>
        <pc:spChg chg="add mod">
          <ac:chgData name="Fionnuala Carter" userId="S::fionnuala.carter@aes.cdetb.ie::30def306-6b11-4aa5-b737-4ad9dca78ec3" providerId="AD" clId="Web-{59E5AE6C-3DED-6018-6789-97BB4E4D8BE0}" dt="2021-05-29T05:52:46.813" v="4" actId="20577"/>
          <ac:spMkLst>
            <pc:docMk/>
            <pc:sldMk cId="3490834197" sldId="357"/>
            <ac:spMk id="3" creationId="{D3FB5DBF-5283-4D39-A427-594AE2A712E4}"/>
          </ac:spMkLst>
        </pc:spChg>
        <pc:spChg chg="mod">
          <ac:chgData name="Fionnuala Carter" userId="S::fionnuala.carter@aes.cdetb.ie::30def306-6b11-4aa5-b737-4ad9dca78ec3" providerId="AD" clId="Web-{59E5AE6C-3DED-6018-6789-97BB4E4D8BE0}" dt="2021-05-29T05:53:13.505" v="12" actId="14100"/>
          <ac:spMkLst>
            <pc:docMk/>
            <pc:sldMk cId="3490834197" sldId="357"/>
            <ac:spMk id="10" creationId="{0EF99C9E-D209-4A36-A8AD-940B412FB2E1}"/>
          </ac:spMkLst>
        </pc:spChg>
        <pc:picChg chg="mod">
          <ac:chgData name="Fionnuala Carter" userId="S::fionnuala.carter@aes.cdetb.ie::30def306-6b11-4aa5-b737-4ad9dca78ec3" providerId="AD" clId="Web-{59E5AE6C-3DED-6018-6789-97BB4E4D8BE0}" dt="2021-05-29T05:53:09.552" v="11" actId="14100"/>
          <ac:picMkLst>
            <pc:docMk/>
            <pc:sldMk cId="3490834197" sldId="357"/>
            <ac:picMk id="5" creationId="{572877D6-0261-4867-A76A-91BBE7AB1C2A}"/>
          </ac:picMkLst>
        </pc:picChg>
      </pc:sldChg>
    </pc:docChg>
  </pc:docChgLst>
  <pc:docChgLst>
    <pc:chgData name="Gertrude Walsh" userId="S::gertrude.walsh@aes.cdetb.ie::d30ad791-80e5-46b0-8264-f4394ebd74a9" providerId="AD" clId="Web-{79E739ED-3B84-478A-8AC8-DD5327A17850}"/>
    <pc:docChg chg="modSld">
      <pc:chgData name="Gertrude Walsh" userId="S::gertrude.walsh@aes.cdetb.ie::d30ad791-80e5-46b0-8264-f4394ebd74a9" providerId="AD" clId="Web-{79E739ED-3B84-478A-8AC8-DD5327A17850}" dt="2020-10-07T22:23:16.423" v="33"/>
      <pc:docMkLst>
        <pc:docMk/>
      </pc:docMkLst>
      <pc:sldChg chg="delSp">
        <pc:chgData name="Gertrude Walsh" userId="S::gertrude.walsh@aes.cdetb.ie::d30ad791-80e5-46b0-8264-f4394ebd74a9" providerId="AD" clId="Web-{79E739ED-3B84-478A-8AC8-DD5327A17850}" dt="2020-10-07T22:22:29.625" v="23"/>
        <pc:sldMkLst>
          <pc:docMk/>
          <pc:sldMk cId="0" sldId="268"/>
        </pc:sldMkLst>
        <pc:picChg chg="del">
          <ac:chgData name="Gertrude Walsh" userId="S::gertrude.walsh@aes.cdetb.ie::d30ad791-80e5-46b0-8264-f4394ebd74a9" providerId="AD" clId="Web-{79E739ED-3B84-478A-8AC8-DD5327A17850}" dt="2020-10-07T22:22:29.625" v="23"/>
          <ac:picMkLst>
            <pc:docMk/>
            <pc:sldMk cId="0" sldId="268"/>
            <ac:picMk id="3" creationId="{DA9116C0-C8E9-49E2-ACEE-D8CB2A7A6B05}"/>
          </ac:picMkLst>
        </pc:picChg>
      </pc:sldChg>
      <pc:sldChg chg="delSp">
        <pc:chgData name="Gertrude Walsh" userId="S::gertrude.walsh@aes.cdetb.ie::d30ad791-80e5-46b0-8264-f4394ebd74a9" providerId="AD" clId="Web-{79E739ED-3B84-478A-8AC8-DD5327A17850}" dt="2020-10-07T22:22:33.516" v="24"/>
        <pc:sldMkLst>
          <pc:docMk/>
          <pc:sldMk cId="0" sldId="279"/>
        </pc:sldMkLst>
        <pc:picChg chg="del">
          <ac:chgData name="Gertrude Walsh" userId="S::gertrude.walsh@aes.cdetb.ie::d30ad791-80e5-46b0-8264-f4394ebd74a9" providerId="AD" clId="Web-{79E739ED-3B84-478A-8AC8-DD5327A17850}" dt="2020-10-07T22:22:33.516" v="24"/>
          <ac:picMkLst>
            <pc:docMk/>
            <pc:sldMk cId="0" sldId="279"/>
            <ac:picMk id="3" creationId="{FC878E5C-9D87-407C-9B25-6FD26B7B4B70}"/>
          </ac:picMkLst>
        </pc:picChg>
      </pc:sldChg>
      <pc:sldChg chg="delSp modSp">
        <pc:chgData name="Gertrude Walsh" userId="S::gertrude.walsh@aes.cdetb.ie::d30ad791-80e5-46b0-8264-f4394ebd74a9" providerId="AD" clId="Web-{79E739ED-3B84-478A-8AC8-DD5327A17850}" dt="2020-10-07T22:21:07.795" v="10"/>
        <pc:sldMkLst>
          <pc:docMk/>
          <pc:sldMk cId="0" sldId="281"/>
        </pc:sldMkLst>
        <pc:spChg chg="del mod">
          <ac:chgData name="Gertrude Walsh" userId="S::gertrude.walsh@aes.cdetb.ie::d30ad791-80e5-46b0-8264-f4394ebd74a9" providerId="AD" clId="Web-{79E739ED-3B84-478A-8AC8-DD5327A17850}" dt="2020-10-07T22:21:07.795" v="10"/>
          <ac:spMkLst>
            <pc:docMk/>
            <pc:sldMk cId="0" sldId="281"/>
            <ac:spMk id="14" creationId="{35F87ED2-0565-4F99-A5FE-C21C1E140556}"/>
          </ac:spMkLst>
        </pc:spChg>
        <pc:picChg chg="del">
          <ac:chgData name="Gertrude Walsh" userId="S::gertrude.walsh@aes.cdetb.ie::d30ad791-80e5-46b0-8264-f4394ebd74a9" providerId="AD" clId="Web-{79E739ED-3B84-478A-8AC8-DD5327A17850}" dt="2020-10-07T22:20:54.717" v="0"/>
          <ac:picMkLst>
            <pc:docMk/>
            <pc:sldMk cId="0" sldId="281"/>
            <ac:picMk id="5" creationId="{1DFD7DAF-BF0E-42A4-93E3-B9B850A344B6}"/>
          </ac:picMkLst>
        </pc:picChg>
        <pc:picChg chg="del">
          <ac:chgData name="Gertrude Walsh" userId="S::gertrude.walsh@aes.cdetb.ie::d30ad791-80e5-46b0-8264-f4394ebd74a9" providerId="AD" clId="Web-{79E739ED-3B84-478A-8AC8-DD5327A17850}" dt="2020-10-07T22:20:58.514" v="2"/>
          <ac:picMkLst>
            <pc:docMk/>
            <pc:sldMk cId="0" sldId="281"/>
            <ac:picMk id="8" creationId="{8F20029D-B344-48E8-8636-F5CC89F0B2B2}"/>
          </ac:picMkLst>
        </pc:picChg>
        <pc:picChg chg="del">
          <ac:chgData name="Gertrude Walsh" userId="S::gertrude.walsh@aes.cdetb.ie::d30ad791-80e5-46b0-8264-f4394ebd74a9" providerId="AD" clId="Web-{79E739ED-3B84-478A-8AC8-DD5327A17850}" dt="2020-10-07T22:20:56.858" v="1"/>
          <ac:picMkLst>
            <pc:docMk/>
            <pc:sldMk cId="0" sldId="281"/>
            <ac:picMk id="12" creationId="{09AAB4F6-EAA2-4D95-A79C-54020E343339}"/>
          </ac:picMkLst>
        </pc:picChg>
      </pc:sldChg>
      <pc:sldChg chg="delSp">
        <pc:chgData name="Gertrude Walsh" userId="S::gertrude.walsh@aes.cdetb.ie::d30ad791-80e5-46b0-8264-f4394ebd74a9" providerId="AD" clId="Web-{79E739ED-3B84-478A-8AC8-DD5327A17850}" dt="2020-10-07T22:21:41.452" v="16"/>
        <pc:sldMkLst>
          <pc:docMk/>
          <pc:sldMk cId="0" sldId="285"/>
        </pc:sldMkLst>
        <pc:picChg chg="del">
          <ac:chgData name="Gertrude Walsh" userId="S::gertrude.walsh@aes.cdetb.ie::d30ad791-80e5-46b0-8264-f4394ebd74a9" providerId="AD" clId="Web-{79E739ED-3B84-478A-8AC8-DD5327A17850}" dt="2020-10-07T22:21:41.452" v="16"/>
          <ac:picMkLst>
            <pc:docMk/>
            <pc:sldMk cId="0" sldId="285"/>
            <ac:picMk id="3" creationId="{44ADE2A9-0AF0-4901-BED2-5B9587732919}"/>
          </ac:picMkLst>
        </pc:picChg>
      </pc:sldChg>
      <pc:sldChg chg="delSp">
        <pc:chgData name="Gertrude Walsh" userId="S::gertrude.walsh@aes.cdetb.ie::d30ad791-80e5-46b0-8264-f4394ebd74a9" providerId="AD" clId="Web-{79E739ED-3B84-478A-8AC8-DD5327A17850}" dt="2020-10-07T22:21:13.217" v="11"/>
        <pc:sldMkLst>
          <pc:docMk/>
          <pc:sldMk cId="264427135" sldId="286"/>
        </pc:sldMkLst>
        <pc:picChg chg="del">
          <ac:chgData name="Gertrude Walsh" userId="S::gertrude.walsh@aes.cdetb.ie::d30ad791-80e5-46b0-8264-f4394ebd74a9" providerId="AD" clId="Web-{79E739ED-3B84-478A-8AC8-DD5327A17850}" dt="2020-10-07T22:21:13.217" v="11"/>
          <ac:picMkLst>
            <pc:docMk/>
            <pc:sldMk cId="264427135" sldId="286"/>
            <ac:picMk id="2" creationId="{6A41BF85-9A78-4753-A281-9D8EBF4A261B}"/>
          </ac:picMkLst>
        </pc:picChg>
      </pc:sldChg>
      <pc:sldChg chg="delSp">
        <pc:chgData name="Gertrude Walsh" userId="S::gertrude.walsh@aes.cdetb.ie::d30ad791-80e5-46b0-8264-f4394ebd74a9" providerId="AD" clId="Web-{79E739ED-3B84-478A-8AC8-DD5327A17850}" dt="2020-10-07T22:21:47.155" v="17"/>
        <pc:sldMkLst>
          <pc:docMk/>
          <pc:sldMk cId="4050160057" sldId="288"/>
        </pc:sldMkLst>
        <pc:picChg chg="del">
          <ac:chgData name="Gertrude Walsh" userId="S::gertrude.walsh@aes.cdetb.ie::d30ad791-80e5-46b0-8264-f4394ebd74a9" providerId="AD" clId="Web-{79E739ED-3B84-478A-8AC8-DD5327A17850}" dt="2020-10-07T22:21:47.155" v="17"/>
          <ac:picMkLst>
            <pc:docMk/>
            <pc:sldMk cId="4050160057" sldId="288"/>
            <ac:picMk id="3" creationId="{B31758F5-F3DC-4D2A-95EC-3B3097244B96}"/>
          </ac:picMkLst>
        </pc:picChg>
      </pc:sldChg>
      <pc:sldChg chg="delSp">
        <pc:chgData name="Gertrude Walsh" userId="S::gertrude.walsh@aes.cdetb.ie::d30ad791-80e5-46b0-8264-f4394ebd74a9" providerId="AD" clId="Web-{79E739ED-3B84-478A-8AC8-DD5327A17850}" dt="2020-10-07T22:22:06.218" v="18"/>
        <pc:sldMkLst>
          <pc:docMk/>
          <pc:sldMk cId="1861707414" sldId="289"/>
        </pc:sldMkLst>
        <pc:picChg chg="del">
          <ac:chgData name="Gertrude Walsh" userId="S::gertrude.walsh@aes.cdetb.ie::d30ad791-80e5-46b0-8264-f4394ebd74a9" providerId="AD" clId="Web-{79E739ED-3B84-478A-8AC8-DD5327A17850}" dt="2020-10-07T22:22:06.218" v="18"/>
          <ac:picMkLst>
            <pc:docMk/>
            <pc:sldMk cId="1861707414" sldId="289"/>
            <ac:picMk id="5" creationId="{B1317272-4CA8-4352-B1C9-6883FF0BB239}"/>
          </ac:picMkLst>
        </pc:picChg>
      </pc:sldChg>
      <pc:sldChg chg="delSp">
        <pc:chgData name="Gertrude Walsh" userId="S::gertrude.walsh@aes.cdetb.ie::d30ad791-80e5-46b0-8264-f4394ebd74a9" providerId="AD" clId="Web-{79E739ED-3B84-478A-8AC8-DD5327A17850}" dt="2020-10-07T22:22:47.375" v="27"/>
        <pc:sldMkLst>
          <pc:docMk/>
          <pc:sldMk cId="462924" sldId="291"/>
        </pc:sldMkLst>
        <pc:picChg chg="del">
          <ac:chgData name="Gertrude Walsh" userId="S::gertrude.walsh@aes.cdetb.ie::d30ad791-80e5-46b0-8264-f4394ebd74a9" providerId="AD" clId="Web-{79E739ED-3B84-478A-8AC8-DD5327A17850}" dt="2020-10-07T22:22:47.375" v="27"/>
          <ac:picMkLst>
            <pc:docMk/>
            <pc:sldMk cId="462924" sldId="291"/>
            <ac:picMk id="9" creationId="{BEA18109-4AF1-4333-878D-20EEEC89B803}"/>
          </ac:picMkLst>
        </pc:picChg>
      </pc:sldChg>
      <pc:sldChg chg="delSp">
        <pc:chgData name="Gertrude Walsh" userId="S::gertrude.walsh@aes.cdetb.ie::d30ad791-80e5-46b0-8264-f4394ebd74a9" providerId="AD" clId="Web-{79E739ED-3B84-478A-8AC8-DD5327A17850}" dt="2020-10-07T22:23:00.594" v="29"/>
        <pc:sldMkLst>
          <pc:docMk/>
          <pc:sldMk cId="1718856977" sldId="292"/>
        </pc:sldMkLst>
        <pc:picChg chg="del">
          <ac:chgData name="Gertrude Walsh" userId="S::gertrude.walsh@aes.cdetb.ie::d30ad791-80e5-46b0-8264-f4394ebd74a9" providerId="AD" clId="Web-{79E739ED-3B84-478A-8AC8-DD5327A17850}" dt="2020-10-07T22:23:00.594" v="29"/>
          <ac:picMkLst>
            <pc:docMk/>
            <pc:sldMk cId="1718856977" sldId="292"/>
            <ac:picMk id="9" creationId="{4453C331-90E0-40A5-8885-1D54D7B9D7C3}"/>
          </ac:picMkLst>
        </pc:picChg>
      </pc:sldChg>
      <pc:sldChg chg="delSp">
        <pc:chgData name="Gertrude Walsh" userId="S::gertrude.walsh@aes.cdetb.ie::d30ad791-80e5-46b0-8264-f4394ebd74a9" providerId="AD" clId="Web-{79E739ED-3B84-478A-8AC8-DD5327A17850}" dt="2020-10-07T22:22:56.954" v="28"/>
        <pc:sldMkLst>
          <pc:docMk/>
          <pc:sldMk cId="3515526463" sldId="293"/>
        </pc:sldMkLst>
        <pc:picChg chg="del">
          <ac:chgData name="Gertrude Walsh" userId="S::gertrude.walsh@aes.cdetb.ie::d30ad791-80e5-46b0-8264-f4394ebd74a9" providerId="AD" clId="Web-{79E739ED-3B84-478A-8AC8-DD5327A17850}" dt="2020-10-07T22:22:56.954" v="28"/>
          <ac:picMkLst>
            <pc:docMk/>
            <pc:sldMk cId="3515526463" sldId="293"/>
            <ac:picMk id="2" creationId="{82B634B7-41D2-46BE-A61F-0D0ACE2DD059}"/>
          </ac:picMkLst>
        </pc:picChg>
      </pc:sldChg>
      <pc:sldChg chg="delSp">
        <pc:chgData name="Gertrude Walsh" userId="S::gertrude.walsh@aes.cdetb.ie::d30ad791-80e5-46b0-8264-f4394ebd74a9" providerId="AD" clId="Web-{79E739ED-3B84-478A-8AC8-DD5327A17850}" dt="2020-10-07T22:22:42.875" v="26"/>
        <pc:sldMkLst>
          <pc:docMk/>
          <pc:sldMk cId="783843952" sldId="294"/>
        </pc:sldMkLst>
        <pc:picChg chg="del">
          <ac:chgData name="Gertrude Walsh" userId="S::gertrude.walsh@aes.cdetb.ie::d30ad791-80e5-46b0-8264-f4394ebd74a9" providerId="AD" clId="Web-{79E739ED-3B84-478A-8AC8-DD5327A17850}" dt="2020-10-07T22:22:42.875" v="26"/>
          <ac:picMkLst>
            <pc:docMk/>
            <pc:sldMk cId="783843952" sldId="294"/>
            <ac:picMk id="2" creationId="{F13C141F-DDAA-4B9B-8766-23B1B6FA7812}"/>
          </ac:picMkLst>
        </pc:picChg>
      </pc:sldChg>
      <pc:sldChg chg="delSp">
        <pc:chgData name="Gertrude Walsh" userId="S::gertrude.walsh@aes.cdetb.ie::d30ad791-80e5-46b0-8264-f4394ebd74a9" providerId="AD" clId="Web-{79E739ED-3B84-478A-8AC8-DD5327A17850}" dt="2020-10-07T22:22:39" v="25"/>
        <pc:sldMkLst>
          <pc:docMk/>
          <pc:sldMk cId="2335241468" sldId="295"/>
        </pc:sldMkLst>
        <pc:picChg chg="del">
          <ac:chgData name="Gertrude Walsh" userId="S::gertrude.walsh@aes.cdetb.ie::d30ad791-80e5-46b0-8264-f4394ebd74a9" providerId="AD" clId="Web-{79E739ED-3B84-478A-8AC8-DD5327A17850}" dt="2020-10-07T22:22:39" v="25"/>
          <ac:picMkLst>
            <pc:docMk/>
            <pc:sldMk cId="2335241468" sldId="295"/>
            <ac:picMk id="4" creationId="{69EA818F-BF4C-47E1-87C4-159DA2B1B087}"/>
          </ac:picMkLst>
        </pc:picChg>
      </pc:sldChg>
      <pc:sldChg chg="delSp">
        <pc:chgData name="Gertrude Walsh" userId="S::gertrude.walsh@aes.cdetb.ie::d30ad791-80e5-46b0-8264-f4394ebd74a9" providerId="AD" clId="Web-{79E739ED-3B84-478A-8AC8-DD5327A17850}" dt="2020-10-07T22:23:05.126" v="30"/>
        <pc:sldMkLst>
          <pc:docMk/>
          <pc:sldMk cId="1219609176" sldId="297"/>
        </pc:sldMkLst>
        <pc:picChg chg="del">
          <ac:chgData name="Gertrude Walsh" userId="S::gertrude.walsh@aes.cdetb.ie::d30ad791-80e5-46b0-8264-f4394ebd74a9" providerId="AD" clId="Web-{79E739ED-3B84-478A-8AC8-DD5327A17850}" dt="2020-10-07T22:23:05.126" v="30"/>
          <ac:picMkLst>
            <pc:docMk/>
            <pc:sldMk cId="1219609176" sldId="297"/>
            <ac:picMk id="2" creationId="{A7D64244-3250-48A4-8B0B-D329B098E29C}"/>
          </ac:picMkLst>
        </pc:picChg>
      </pc:sldChg>
      <pc:sldChg chg="delSp">
        <pc:chgData name="Gertrude Walsh" userId="S::gertrude.walsh@aes.cdetb.ie::d30ad791-80e5-46b0-8264-f4394ebd74a9" providerId="AD" clId="Web-{79E739ED-3B84-478A-8AC8-DD5327A17850}" dt="2020-10-07T22:23:07.938" v="31"/>
        <pc:sldMkLst>
          <pc:docMk/>
          <pc:sldMk cId="3917884937" sldId="299"/>
        </pc:sldMkLst>
        <pc:picChg chg="del">
          <ac:chgData name="Gertrude Walsh" userId="S::gertrude.walsh@aes.cdetb.ie::d30ad791-80e5-46b0-8264-f4394ebd74a9" providerId="AD" clId="Web-{79E739ED-3B84-478A-8AC8-DD5327A17850}" dt="2020-10-07T22:23:07.938" v="31"/>
          <ac:picMkLst>
            <pc:docMk/>
            <pc:sldMk cId="3917884937" sldId="299"/>
            <ac:picMk id="5" creationId="{E601C820-D023-405E-AC13-E08BC59F4374}"/>
          </ac:picMkLst>
        </pc:picChg>
      </pc:sldChg>
      <pc:sldChg chg="delSp">
        <pc:chgData name="Gertrude Walsh" userId="S::gertrude.walsh@aes.cdetb.ie::d30ad791-80e5-46b0-8264-f4394ebd74a9" providerId="AD" clId="Web-{79E739ED-3B84-478A-8AC8-DD5327A17850}" dt="2020-10-07T22:23:11.532" v="32"/>
        <pc:sldMkLst>
          <pc:docMk/>
          <pc:sldMk cId="665645683" sldId="300"/>
        </pc:sldMkLst>
        <pc:picChg chg="del">
          <ac:chgData name="Gertrude Walsh" userId="S::gertrude.walsh@aes.cdetb.ie::d30ad791-80e5-46b0-8264-f4394ebd74a9" providerId="AD" clId="Web-{79E739ED-3B84-478A-8AC8-DD5327A17850}" dt="2020-10-07T22:23:11.532" v="32"/>
          <ac:picMkLst>
            <pc:docMk/>
            <pc:sldMk cId="665645683" sldId="300"/>
            <ac:picMk id="2" creationId="{9AE4DB83-BDE7-4EC2-824F-8A573278076D}"/>
          </ac:picMkLst>
        </pc:picChg>
      </pc:sldChg>
      <pc:sldChg chg="delSp">
        <pc:chgData name="Gertrude Walsh" userId="S::gertrude.walsh@aes.cdetb.ie::d30ad791-80e5-46b0-8264-f4394ebd74a9" providerId="AD" clId="Web-{79E739ED-3B84-478A-8AC8-DD5327A17850}" dt="2020-10-07T22:21:20.202" v="12"/>
        <pc:sldMkLst>
          <pc:docMk/>
          <pc:sldMk cId="2447693184" sldId="301"/>
        </pc:sldMkLst>
        <pc:picChg chg="del">
          <ac:chgData name="Gertrude Walsh" userId="S::gertrude.walsh@aes.cdetb.ie::d30ad791-80e5-46b0-8264-f4394ebd74a9" providerId="AD" clId="Web-{79E739ED-3B84-478A-8AC8-DD5327A17850}" dt="2020-10-07T22:21:20.202" v="12"/>
          <ac:picMkLst>
            <pc:docMk/>
            <pc:sldMk cId="2447693184" sldId="301"/>
            <ac:picMk id="5" creationId="{595448C8-33CF-4A26-9F5F-9D233654B322}"/>
          </ac:picMkLst>
        </pc:picChg>
      </pc:sldChg>
      <pc:sldChg chg="delSp">
        <pc:chgData name="Gertrude Walsh" userId="S::gertrude.walsh@aes.cdetb.ie::d30ad791-80e5-46b0-8264-f4394ebd74a9" providerId="AD" clId="Web-{79E739ED-3B84-478A-8AC8-DD5327A17850}" dt="2020-10-07T22:21:26.389" v="13"/>
        <pc:sldMkLst>
          <pc:docMk/>
          <pc:sldMk cId="3255659593" sldId="302"/>
        </pc:sldMkLst>
        <pc:picChg chg="del">
          <ac:chgData name="Gertrude Walsh" userId="S::gertrude.walsh@aes.cdetb.ie::d30ad791-80e5-46b0-8264-f4394ebd74a9" providerId="AD" clId="Web-{79E739ED-3B84-478A-8AC8-DD5327A17850}" dt="2020-10-07T22:21:26.389" v="13"/>
          <ac:picMkLst>
            <pc:docMk/>
            <pc:sldMk cId="3255659593" sldId="302"/>
            <ac:picMk id="3" creationId="{B9D3C6AA-93B2-4FA2-BA3C-1C8C625FE8EF}"/>
          </ac:picMkLst>
        </pc:picChg>
      </pc:sldChg>
      <pc:sldChg chg="delSp">
        <pc:chgData name="Gertrude Walsh" userId="S::gertrude.walsh@aes.cdetb.ie::d30ad791-80e5-46b0-8264-f4394ebd74a9" providerId="AD" clId="Web-{79E739ED-3B84-478A-8AC8-DD5327A17850}" dt="2020-10-07T22:21:32.077" v="14"/>
        <pc:sldMkLst>
          <pc:docMk/>
          <pc:sldMk cId="3711913934" sldId="303"/>
        </pc:sldMkLst>
        <pc:picChg chg="del">
          <ac:chgData name="Gertrude Walsh" userId="S::gertrude.walsh@aes.cdetb.ie::d30ad791-80e5-46b0-8264-f4394ebd74a9" providerId="AD" clId="Web-{79E739ED-3B84-478A-8AC8-DD5327A17850}" dt="2020-10-07T22:21:32.077" v="14"/>
          <ac:picMkLst>
            <pc:docMk/>
            <pc:sldMk cId="3711913934" sldId="303"/>
            <ac:picMk id="4" creationId="{E3B8B3B4-5294-419A-A35C-B51A9083F34B}"/>
          </ac:picMkLst>
        </pc:picChg>
      </pc:sldChg>
      <pc:sldChg chg="delSp">
        <pc:chgData name="Gertrude Walsh" userId="S::gertrude.walsh@aes.cdetb.ie::d30ad791-80e5-46b0-8264-f4394ebd74a9" providerId="AD" clId="Web-{79E739ED-3B84-478A-8AC8-DD5327A17850}" dt="2020-10-07T22:21:36.561" v="15"/>
        <pc:sldMkLst>
          <pc:docMk/>
          <pc:sldMk cId="4146889036" sldId="304"/>
        </pc:sldMkLst>
        <pc:picChg chg="del">
          <ac:chgData name="Gertrude Walsh" userId="S::gertrude.walsh@aes.cdetb.ie::d30ad791-80e5-46b0-8264-f4394ebd74a9" providerId="AD" clId="Web-{79E739ED-3B84-478A-8AC8-DD5327A17850}" dt="2020-10-07T22:21:36.561" v="15"/>
          <ac:picMkLst>
            <pc:docMk/>
            <pc:sldMk cId="4146889036" sldId="304"/>
            <ac:picMk id="4" creationId="{ECEAB458-35DE-4EB5-8602-EAC21602BF3B}"/>
          </ac:picMkLst>
        </pc:picChg>
      </pc:sldChg>
      <pc:sldChg chg="delSp">
        <pc:chgData name="Gertrude Walsh" userId="S::gertrude.walsh@aes.cdetb.ie::d30ad791-80e5-46b0-8264-f4394ebd74a9" providerId="AD" clId="Web-{79E739ED-3B84-478A-8AC8-DD5327A17850}" dt="2020-10-07T22:22:26.609" v="22"/>
        <pc:sldMkLst>
          <pc:docMk/>
          <pc:sldMk cId="0" sldId="306"/>
        </pc:sldMkLst>
        <pc:picChg chg="del">
          <ac:chgData name="Gertrude Walsh" userId="S::gertrude.walsh@aes.cdetb.ie::d30ad791-80e5-46b0-8264-f4394ebd74a9" providerId="AD" clId="Web-{79E739ED-3B84-478A-8AC8-DD5327A17850}" dt="2020-10-07T22:22:26.609" v="22"/>
          <ac:picMkLst>
            <pc:docMk/>
            <pc:sldMk cId="0" sldId="306"/>
            <ac:picMk id="3" creationId="{A7C08572-4F45-4958-900B-87E953AD48E5}"/>
          </ac:picMkLst>
        </pc:picChg>
      </pc:sldChg>
      <pc:sldChg chg="delSp">
        <pc:chgData name="Gertrude Walsh" userId="S::gertrude.walsh@aes.cdetb.ie::d30ad791-80e5-46b0-8264-f4394ebd74a9" providerId="AD" clId="Web-{79E739ED-3B84-478A-8AC8-DD5327A17850}" dt="2020-10-07T22:22:22.812" v="21"/>
        <pc:sldMkLst>
          <pc:docMk/>
          <pc:sldMk cId="0" sldId="307"/>
        </pc:sldMkLst>
        <pc:picChg chg="del">
          <ac:chgData name="Gertrude Walsh" userId="S::gertrude.walsh@aes.cdetb.ie::d30ad791-80e5-46b0-8264-f4394ebd74a9" providerId="AD" clId="Web-{79E739ED-3B84-478A-8AC8-DD5327A17850}" dt="2020-10-07T22:22:22.812" v="21"/>
          <ac:picMkLst>
            <pc:docMk/>
            <pc:sldMk cId="0" sldId="307"/>
            <ac:picMk id="3" creationId="{A4C412A8-767E-4FB1-827B-64FE99B9C7A5}"/>
          </ac:picMkLst>
        </pc:picChg>
      </pc:sldChg>
      <pc:sldChg chg="delSp">
        <pc:chgData name="Gertrude Walsh" userId="S::gertrude.walsh@aes.cdetb.ie::d30ad791-80e5-46b0-8264-f4394ebd74a9" providerId="AD" clId="Web-{79E739ED-3B84-478A-8AC8-DD5327A17850}" dt="2020-10-07T22:22:18.828" v="20"/>
        <pc:sldMkLst>
          <pc:docMk/>
          <pc:sldMk cId="0" sldId="308"/>
        </pc:sldMkLst>
        <pc:picChg chg="del">
          <ac:chgData name="Gertrude Walsh" userId="S::gertrude.walsh@aes.cdetb.ie::d30ad791-80e5-46b0-8264-f4394ebd74a9" providerId="AD" clId="Web-{79E739ED-3B84-478A-8AC8-DD5327A17850}" dt="2020-10-07T22:22:18.828" v="20"/>
          <ac:picMkLst>
            <pc:docMk/>
            <pc:sldMk cId="0" sldId="308"/>
            <ac:picMk id="3" creationId="{91E1BBA2-0CFA-49A9-9B62-EFFC629216A3}"/>
          </ac:picMkLst>
        </pc:picChg>
      </pc:sldChg>
      <pc:sldChg chg="delSp">
        <pc:chgData name="Gertrude Walsh" userId="S::gertrude.walsh@aes.cdetb.ie::d30ad791-80e5-46b0-8264-f4394ebd74a9" providerId="AD" clId="Web-{79E739ED-3B84-478A-8AC8-DD5327A17850}" dt="2020-10-07T22:22:14.312" v="19"/>
        <pc:sldMkLst>
          <pc:docMk/>
          <pc:sldMk cId="0" sldId="309"/>
        </pc:sldMkLst>
        <pc:picChg chg="del">
          <ac:chgData name="Gertrude Walsh" userId="S::gertrude.walsh@aes.cdetb.ie::d30ad791-80e5-46b0-8264-f4394ebd74a9" providerId="AD" clId="Web-{79E739ED-3B84-478A-8AC8-DD5327A17850}" dt="2020-10-07T22:22:14.312" v="19"/>
          <ac:picMkLst>
            <pc:docMk/>
            <pc:sldMk cId="0" sldId="309"/>
            <ac:picMk id="3" creationId="{32F5583A-CC70-4869-80B6-AA394A5C1E55}"/>
          </ac:picMkLst>
        </pc:picChg>
      </pc:sldChg>
      <pc:sldChg chg="delSp">
        <pc:chgData name="Gertrude Walsh" userId="S::gertrude.walsh@aes.cdetb.ie::d30ad791-80e5-46b0-8264-f4394ebd74a9" providerId="AD" clId="Web-{79E739ED-3B84-478A-8AC8-DD5327A17850}" dt="2020-10-07T22:23:16.423" v="33"/>
        <pc:sldMkLst>
          <pc:docMk/>
          <pc:sldMk cId="0" sldId="310"/>
        </pc:sldMkLst>
        <pc:picChg chg="del">
          <ac:chgData name="Gertrude Walsh" userId="S::gertrude.walsh@aes.cdetb.ie::d30ad791-80e5-46b0-8264-f4394ebd74a9" providerId="AD" clId="Web-{79E739ED-3B84-478A-8AC8-DD5327A17850}" dt="2020-10-07T22:23:16.423" v="33"/>
          <ac:picMkLst>
            <pc:docMk/>
            <pc:sldMk cId="0" sldId="310"/>
            <ac:picMk id="4" creationId="{E8D42411-FA26-459C-BE56-BA70CF6AB210}"/>
          </ac:picMkLst>
        </pc:picChg>
      </pc:sldChg>
    </pc:docChg>
  </pc:docChgLst>
  <pc:docChgLst>
    <pc:chgData name="Sharon Brabazon" userId="S::sharon.brabazon@aes.cdetb.ie::1349c98f-8999-4376-91ab-c9df9930166c" providerId="AD" clId="Web-{281A564C-7D66-4CCE-8DD0-579A61BABC82}"/>
    <pc:docChg chg="addSld delSld modSld sldOrd">
      <pc:chgData name="Sharon Brabazon" userId="S::sharon.brabazon@aes.cdetb.ie::1349c98f-8999-4376-91ab-c9df9930166c" providerId="AD" clId="Web-{281A564C-7D66-4CCE-8DD0-579A61BABC82}" dt="2021-04-21T14:50:10.242" v="103"/>
      <pc:docMkLst>
        <pc:docMk/>
      </pc:docMkLst>
      <pc:sldChg chg="del ord">
        <pc:chgData name="Sharon Brabazon" userId="S::sharon.brabazon@aes.cdetb.ie::1349c98f-8999-4376-91ab-c9df9930166c" providerId="AD" clId="Web-{281A564C-7D66-4CCE-8DD0-579A61BABC82}" dt="2021-04-21T14:50:10.242" v="103"/>
        <pc:sldMkLst>
          <pc:docMk/>
          <pc:sldMk cId="2447693184" sldId="301"/>
        </pc:sldMkLst>
      </pc:sldChg>
      <pc:sldChg chg="del">
        <pc:chgData name="Sharon Brabazon" userId="S::sharon.brabazon@aes.cdetb.ie::1349c98f-8999-4376-91ab-c9df9930166c" providerId="AD" clId="Web-{281A564C-7D66-4CCE-8DD0-579A61BABC82}" dt="2021-04-21T14:34:18.096" v="0"/>
        <pc:sldMkLst>
          <pc:docMk/>
          <pc:sldMk cId="1660753132" sldId="338"/>
        </pc:sldMkLst>
      </pc:sldChg>
      <pc:sldChg chg="addSp delSp modSp mod modClrScheme chgLayout">
        <pc:chgData name="Sharon Brabazon" userId="S::sharon.brabazon@aes.cdetb.ie::1349c98f-8999-4376-91ab-c9df9930166c" providerId="AD" clId="Web-{281A564C-7D66-4CCE-8DD0-579A61BABC82}" dt="2021-04-21T14:46:59.569" v="102"/>
        <pc:sldMkLst>
          <pc:docMk/>
          <pc:sldMk cId="258631840" sldId="339"/>
        </pc:sldMkLst>
        <pc:spChg chg="mod ord">
          <ac:chgData name="Sharon Brabazon" userId="S::sharon.brabazon@aes.cdetb.ie::1349c98f-8999-4376-91ab-c9df9930166c" providerId="AD" clId="Web-{281A564C-7D66-4CCE-8DD0-579A61BABC82}" dt="2021-04-21T14:46:59.569" v="102"/>
          <ac:spMkLst>
            <pc:docMk/>
            <pc:sldMk cId="258631840" sldId="339"/>
            <ac:spMk id="2" creationId="{7974BE1C-D011-4734-B7A0-B6E43161FE40}"/>
          </ac:spMkLst>
        </pc:spChg>
        <pc:spChg chg="del mod ord">
          <ac:chgData name="Sharon Brabazon" userId="S::sharon.brabazon@aes.cdetb.ie::1349c98f-8999-4376-91ab-c9df9930166c" providerId="AD" clId="Web-{281A564C-7D66-4CCE-8DD0-579A61BABC82}" dt="2021-04-21T14:41:32.442" v="49"/>
          <ac:spMkLst>
            <pc:docMk/>
            <pc:sldMk cId="258631840" sldId="339"/>
            <ac:spMk id="3" creationId="{F84BF3B0-9434-48E4-8D5D-52731D37515D}"/>
          </ac:spMkLst>
        </pc:spChg>
        <pc:spChg chg="del">
          <ac:chgData name="Sharon Brabazon" userId="S::sharon.brabazon@aes.cdetb.ie::1349c98f-8999-4376-91ab-c9df9930166c" providerId="AD" clId="Web-{281A564C-7D66-4CCE-8DD0-579A61BABC82}" dt="2021-04-21T14:37:16.956" v="6"/>
          <ac:spMkLst>
            <pc:docMk/>
            <pc:sldMk cId="258631840" sldId="339"/>
            <ac:spMk id="4" creationId="{223E7B9B-A250-4D23-AB47-A2F5C010147E}"/>
          </ac:spMkLst>
        </pc:spChg>
        <pc:spChg chg="mod ord">
          <ac:chgData name="Sharon Brabazon" userId="S::sharon.brabazon@aes.cdetb.ie::1349c98f-8999-4376-91ab-c9df9930166c" providerId="AD" clId="Web-{281A564C-7D66-4CCE-8DD0-579A61BABC82}" dt="2021-04-21T14:41:32.442" v="49"/>
          <ac:spMkLst>
            <pc:docMk/>
            <pc:sldMk cId="258631840" sldId="339"/>
            <ac:spMk id="5" creationId="{DF2EE31F-314E-4B45-B8C0-EEA92ACB4491}"/>
          </ac:spMkLst>
        </pc:spChg>
        <pc:graphicFrameChg chg="add del mod modGraphic">
          <ac:chgData name="Sharon Brabazon" userId="S::sharon.brabazon@aes.cdetb.ie::1349c98f-8999-4376-91ab-c9df9930166c" providerId="AD" clId="Web-{281A564C-7D66-4CCE-8DD0-579A61BABC82}" dt="2021-04-21T14:43:27.911" v="56"/>
          <ac:graphicFrameMkLst>
            <pc:docMk/>
            <pc:sldMk cId="258631840" sldId="339"/>
            <ac:graphicFrameMk id="6" creationId="{C420F0C3-D5C3-4AAF-B164-C3E349670DBF}"/>
          </ac:graphicFrameMkLst>
        </pc:graphicFrameChg>
        <pc:graphicFrameChg chg="add mod modGraphic">
          <ac:chgData name="Sharon Brabazon" userId="S::sharon.brabazon@aes.cdetb.ie::1349c98f-8999-4376-91ab-c9df9930166c" providerId="AD" clId="Web-{281A564C-7D66-4CCE-8DD0-579A61BABC82}" dt="2021-04-21T14:45:52.068" v="99" actId="1076"/>
          <ac:graphicFrameMkLst>
            <pc:docMk/>
            <pc:sldMk cId="258631840" sldId="339"/>
            <ac:graphicFrameMk id="478" creationId="{986D46F9-A506-401F-B851-44A0B9EBB0FA}"/>
          </ac:graphicFrameMkLst>
        </pc:graphicFrameChg>
      </pc:sldChg>
      <pc:sldChg chg="add replId">
        <pc:chgData name="Sharon Brabazon" userId="S::sharon.brabazon@aes.cdetb.ie::1349c98f-8999-4376-91ab-c9df9930166c" providerId="AD" clId="Web-{281A564C-7D66-4CCE-8DD0-579A61BABC82}" dt="2021-04-21T14:34:41.752" v="1"/>
        <pc:sldMkLst>
          <pc:docMk/>
          <pc:sldMk cId="2172951324" sldId="340"/>
        </pc:sldMkLst>
      </pc:sldChg>
      <pc:sldChg chg="add replId">
        <pc:chgData name="Sharon Brabazon" userId="S::sharon.brabazon@aes.cdetb.ie::1349c98f-8999-4376-91ab-c9df9930166c" providerId="AD" clId="Web-{281A564C-7D66-4CCE-8DD0-579A61BABC82}" dt="2021-04-21T14:34:49.018" v="2"/>
        <pc:sldMkLst>
          <pc:docMk/>
          <pc:sldMk cId="1957097481" sldId="341"/>
        </pc:sldMkLst>
      </pc:sldChg>
    </pc:docChg>
  </pc:docChgLst>
  <pc:docChgLst>
    <pc:chgData name="Sharon Brabazon" userId="S::sharon.brabazon@aes.cdetb.ie::1349c98f-8999-4376-91ab-c9df9930166c" providerId="AD" clId="Web-{714AB993-D0D2-4060-A728-9A6D8A892BA1}"/>
    <pc:docChg chg="modSld">
      <pc:chgData name="Sharon Brabazon" userId="S::sharon.brabazon@aes.cdetb.ie::1349c98f-8999-4376-91ab-c9df9930166c" providerId="AD" clId="Web-{714AB993-D0D2-4060-A728-9A6D8A892BA1}" dt="2020-10-20T10:18:28.934" v="10" actId="20577"/>
      <pc:docMkLst>
        <pc:docMk/>
      </pc:docMkLst>
      <pc:sldChg chg="modSp">
        <pc:chgData name="Sharon Brabazon" userId="S::sharon.brabazon@aes.cdetb.ie::1349c98f-8999-4376-91ab-c9df9930166c" providerId="AD" clId="Web-{714AB993-D0D2-4060-A728-9A6D8A892BA1}" dt="2020-10-20T10:18:28.934" v="9" actId="20577"/>
        <pc:sldMkLst>
          <pc:docMk/>
          <pc:sldMk cId="0" sldId="279"/>
        </pc:sldMkLst>
        <pc:spChg chg="mod">
          <ac:chgData name="Sharon Brabazon" userId="S::sharon.brabazon@aes.cdetb.ie::1349c98f-8999-4376-91ab-c9df9930166c" providerId="AD" clId="Web-{714AB993-D0D2-4060-A728-9A6D8A892BA1}" dt="2020-10-20T10:18:28.934" v="9" actId="20577"/>
          <ac:spMkLst>
            <pc:docMk/>
            <pc:sldMk cId="0" sldId="279"/>
            <ac:spMk id="4" creationId="{00000000-0000-0000-0000-000000000000}"/>
          </ac:spMkLst>
        </pc:spChg>
      </pc:sldChg>
      <pc:sldChg chg="modSp">
        <pc:chgData name="Sharon Brabazon" userId="S::sharon.brabazon@aes.cdetb.ie::1349c98f-8999-4376-91ab-c9df9930166c" providerId="AD" clId="Web-{714AB993-D0D2-4060-A728-9A6D8A892BA1}" dt="2020-10-20T10:17:52.463" v="4" actId="20577"/>
        <pc:sldMkLst>
          <pc:docMk/>
          <pc:sldMk cId="3917884937" sldId="299"/>
        </pc:sldMkLst>
        <pc:spChg chg="mod">
          <ac:chgData name="Sharon Brabazon" userId="S::sharon.brabazon@aes.cdetb.ie::1349c98f-8999-4376-91ab-c9df9930166c" providerId="AD" clId="Web-{714AB993-D0D2-4060-A728-9A6D8A892BA1}" dt="2020-10-20T10:17:52.463" v="4" actId="20577"/>
          <ac:spMkLst>
            <pc:docMk/>
            <pc:sldMk cId="3917884937" sldId="299"/>
            <ac:spMk id="4" creationId="{00000000-0000-0000-0000-000000000000}"/>
          </ac:spMkLst>
        </pc:spChg>
      </pc:sldChg>
    </pc:docChg>
  </pc:docChgLst>
  <pc:docChgLst>
    <pc:chgData name="Gwen Redmond" userId="S::gwen.redmond@aes.cdetb.ie::f972220e-a075-4312-972e-7203dedb4e88" providerId="AD" clId="Web-{ADD6059B-7C39-49EA-AD81-872B09967DD4}"/>
    <pc:docChg chg="modSld">
      <pc:chgData name="Gwen Redmond" userId="S::gwen.redmond@aes.cdetb.ie::f972220e-a075-4312-972e-7203dedb4e88" providerId="AD" clId="Web-{ADD6059B-7C39-49EA-AD81-872B09967DD4}" dt="2020-11-04T12:18:13.624" v="5" actId="20577"/>
      <pc:docMkLst>
        <pc:docMk/>
      </pc:docMkLst>
      <pc:sldChg chg="modSp">
        <pc:chgData name="Gwen Redmond" userId="S::gwen.redmond@aes.cdetb.ie::f972220e-a075-4312-972e-7203dedb4e88" providerId="AD" clId="Web-{ADD6059B-7C39-49EA-AD81-872B09967DD4}" dt="2020-11-04T12:18:03.249" v="3" actId="20577"/>
        <pc:sldMkLst>
          <pc:docMk/>
          <pc:sldMk cId="395533827" sldId="316"/>
        </pc:sldMkLst>
        <pc:spChg chg="mod">
          <ac:chgData name="Gwen Redmond" userId="S::gwen.redmond@aes.cdetb.ie::f972220e-a075-4312-972e-7203dedb4e88" providerId="AD" clId="Web-{ADD6059B-7C39-49EA-AD81-872B09967DD4}" dt="2020-11-04T12:18:03.249" v="3" actId="20577"/>
          <ac:spMkLst>
            <pc:docMk/>
            <pc:sldMk cId="395533827" sldId="316"/>
            <ac:spMk id="8" creationId="{81619CC1-875E-40C0-91A5-4D11FE553727}"/>
          </ac:spMkLst>
        </pc:spChg>
      </pc:sldChg>
    </pc:docChg>
  </pc:docChgLst>
  <pc:docChgLst>
    <pc:chgData name="Sharon Brabazon" userId="S::sharon.brabazon@aes.cdetb.ie::1349c98f-8999-4376-91ab-c9df9930166c" providerId="AD" clId="Web-{B38104C2-CE07-4492-9B0B-059CB2ED56CD}"/>
    <pc:docChg chg="modSld">
      <pc:chgData name="Sharon Brabazon" userId="S::sharon.brabazon@aes.cdetb.ie::1349c98f-8999-4376-91ab-c9df9930166c" providerId="AD" clId="Web-{B38104C2-CE07-4492-9B0B-059CB2ED56CD}" dt="2020-10-20T12:21:31.213" v="63" actId="20577"/>
      <pc:docMkLst>
        <pc:docMk/>
      </pc:docMkLst>
      <pc:sldChg chg="modSp">
        <pc:chgData name="Sharon Brabazon" userId="S::sharon.brabazon@aes.cdetb.ie::1349c98f-8999-4376-91ab-c9df9930166c" providerId="AD" clId="Web-{B38104C2-CE07-4492-9B0B-059CB2ED56CD}" dt="2020-10-20T12:21:31.213" v="62" actId="20577"/>
        <pc:sldMkLst>
          <pc:docMk/>
          <pc:sldMk cId="3689653572" sldId="315"/>
        </pc:sldMkLst>
        <pc:spChg chg="mod">
          <ac:chgData name="Sharon Brabazon" userId="S::sharon.brabazon@aes.cdetb.ie::1349c98f-8999-4376-91ab-c9df9930166c" providerId="AD" clId="Web-{B38104C2-CE07-4492-9B0B-059CB2ED56CD}" dt="2020-10-20T12:21:31.213" v="62" actId="20577"/>
          <ac:spMkLst>
            <pc:docMk/>
            <pc:sldMk cId="3689653572" sldId="315"/>
            <ac:spMk id="3" creationId="{7E8800EC-8E40-412C-9CA9-F3C489104DB8}"/>
          </ac:spMkLst>
        </pc:spChg>
        <pc:picChg chg="mod">
          <ac:chgData name="Sharon Brabazon" userId="S::sharon.brabazon@aes.cdetb.ie::1349c98f-8999-4376-91ab-c9df9930166c" providerId="AD" clId="Web-{B38104C2-CE07-4492-9B0B-059CB2ED56CD}" dt="2020-10-20T12:20:23.587" v="39" actId="1076"/>
          <ac:picMkLst>
            <pc:docMk/>
            <pc:sldMk cId="3689653572" sldId="315"/>
            <ac:picMk id="4" creationId="{D070D0C7-EB57-4BC3-90F2-2D6A9C45E1FE}"/>
          </ac:picMkLst>
        </pc:picChg>
      </pc:sldChg>
    </pc:docChg>
  </pc:docChgLst>
  <pc:docChgLst>
    <pc:chgData name="Sharon Brabazon" userId="S::sharon.brabazon@aes.cdetb.ie::1349c98f-8999-4376-91ab-c9df9930166c" providerId="AD" clId="Web-{7DEBF023-3751-7775-2311-4287498963E7}"/>
    <pc:docChg chg="addSld delSld modSld sldOrd">
      <pc:chgData name="Sharon Brabazon" userId="S::sharon.brabazon@aes.cdetb.ie::1349c98f-8999-4376-91ab-c9df9930166c" providerId="AD" clId="Web-{7DEBF023-3751-7775-2311-4287498963E7}" dt="2021-04-26T16:19:17.685" v="212" actId="20577"/>
      <pc:docMkLst>
        <pc:docMk/>
      </pc:docMkLst>
      <pc:sldChg chg="del">
        <pc:chgData name="Sharon Brabazon" userId="S::sharon.brabazon@aes.cdetb.ie::1349c98f-8999-4376-91ab-c9df9930166c" providerId="AD" clId="Web-{7DEBF023-3751-7775-2311-4287498963E7}" dt="2021-04-26T15:58:13.029" v="46"/>
        <pc:sldMkLst>
          <pc:docMk/>
          <pc:sldMk cId="0" sldId="285"/>
        </pc:sldMkLst>
      </pc:sldChg>
      <pc:sldChg chg="del">
        <pc:chgData name="Sharon Brabazon" userId="S::sharon.brabazon@aes.cdetb.ie::1349c98f-8999-4376-91ab-c9df9930166c" providerId="AD" clId="Web-{7DEBF023-3751-7775-2311-4287498963E7}" dt="2021-04-26T15:50:56.055" v="11"/>
        <pc:sldMkLst>
          <pc:docMk/>
          <pc:sldMk cId="3255659593" sldId="302"/>
        </pc:sldMkLst>
      </pc:sldChg>
      <pc:sldChg chg="del">
        <pc:chgData name="Sharon Brabazon" userId="S::sharon.brabazon@aes.cdetb.ie::1349c98f-8999-4376-91ab-c9df9930166c" providerId="AD" clId="Web-{7DEBF023-3751-7775-2311-4287498963E7}" dt="2021-04-26T15:55:28.073" v="30"/>
        <pc:sldMkLst>
          <pc:docMk/>
          <pc:sldMk cId="3711913934" sldId="303"/>
        </pc:sldMkLst>
      </pc:sldChg>
      <pc:sldChg chg="del">
        <pc:chgData name="Sharon Brabazon" userId="S::sharon.brabazon@aes.cdetb.ie::1349c98f-8999-4376-91ab-c9df9930166c" providerId="AD" clId="Web-{7DEBF023-3751-7775-2311-4287498963E7}" dt="2021-04-26T15:57:04.403" v="45"/>
        <pc:sldMkLst>
          <pc:docMk/>
          <pc:sldMk cId="4146889036" sldId="304"/>
        </pc:sldMkLst>
      </pc:sldChg>
      <pc:sldChg chg="addSp delSp modSp del mod modClrScheme chgLayout">
        <pc:chgData name="Sharon Brabazon" userId="S::sharon.brabazon@aes.cdetb.ie::1349c98f-8999-4376-91ab-c9df9930166c" providerId="AD" clId="Web-{7DEBF023-3751-7775-2311-4287498963E7}" dt="2021-04-26T16:17:48.418" v="200"/>
        <pc:sldMkLst>
          <pc:docMk/>
          <pc:sldMk cId="1957097481" sldId="341"/>
        </pc:sldMkLst>
        <pc:spChg chg="mod ord">
          <ac:chgData name="Sharon Brabazon" userId="S::sharon.brabazon@aes.cdetb.ie::1349c98f-8999-4376-91ab-c9df9930166c" providerId="AD" clId="Web-{7DEBF023-3751-7775-2311-4287498963E7}" dt="2021-04-26T16:01:19.656" v="52"/>
          <ac:spMkLst>
            <pc:docMk/>
            <pc:sldMk cId="1957097481" sldId="341"/>
            <ac:spMk id="2" creationId="{7974BE1C-D011-4734-B7A0-B6E43161FE40}"/>
          </ac:spMkLst>
        </pc:spChg>
        <pc:spChg chg="mod ord">
          <ac:chgData name="Sharon Brabazon" userId="S::sharon.brabazon@aes.cdetb.ie::1349c98f-8999-4376-91ab-c9df9930166c" providerId="AD" clId="Web-{7DEBF023-3751-7775-2311-4287498963E7}" dt="2021-04-26T16:01:30.594" v="53" actId="1076"/>
          <ac:spMkLst>
            <pc:docMk/>
            <pc:sldMk cId="1957097481" sldId="341"/>
            <ac:spMk id="3" creationId="{F84BF3B0-9434-48E4-8D5D-52731D37515D}"/>
          </ac:spMkLst>
        </pc:spChg>
        <pc:spChg chg="add del mod ord">
          <ac:chgData name="Sharon Brabazon" userId="S::sharon.brabazon@aes.cdetb.ie::1349c98f-8999-4376-91ab-c9df9930166c" providerId="AD" clId="Web-{7DEBF023-3751-7775-2311-4287498963E7}" dt="2021-04-26T16:01:19.656" v="52"/>
          <ac:spMkLst>
            <pc:docMk/>
            <pc:sldMk cId="1957097481" sldId="341"/>
            <ac:spMk id="4" creationId="{C04B6096-CCB5-418D-B9EF-1E5CDF75D76A}"/>
          </ac:spMkLst>
        </pc:spChg>
        <pc:spChg chg="mod ord">
          <ac:chgData name="Sharon Brabazon" userId="S::sharon.brabazon@aes.cdetb.ie::1349c98f-8999-4376-91ab-c9df9930166c" providerId="AD" clId="Web-{7DEBF023-3751-7775-2311-4287498963E7}" dt="2021-04-26T16:01:19.656" v="52"/>
          <ac:spMkLst>
            <pc:docMk/>
            <pc:sldMk cId="1957097481" sldId="341"/>
            <ac:spMk id="5" creationId="{DF2EE31F-314E-4B45-B8C0-EEA92ACB4491}"/>
          </ac:spMkLst>
        </pc:spChg>
        <pc:spChg chg="add del mod ord">
          <ac:chgData name="Sharon Brabazon" userId="S::sharon.brabazon@aes.cdetb.ie::1349c98f-8999-4376-91ab-c9df9930166c" providerId="AD" clId="Web-{7DEBF023-3751-7775-2311-4287498963E7}" dt="2021-04-26T16:01:19.656" v="52"/>
          <ac:spMkLst>
            <pc:docMk/>
            <pc:sldMk cId="1957097481" sldId="341"/>
            <ac:spMk id="6" creationId="{46BF88B9-411C-48F1-B30E-DE2C1A151DBE}"/>
          </ac:spMkLst>
        </pc:spChg>
        <pc:spChg chg="add del mod ord">
          <ac:chgData name="Sharon Brabazon" userId="S::sharon.brabazon@aes.cdetb.ie::1349c98f-8999-4376-91ab-c9df9930166c" providerId="AD" clId="Web-{7DEBF023-3751-7775-2311-4287498963E7}" dt="2021-04-26T16:01:19.656" v="52"/>
          <ac:spMkLst>
            <pc:docMk/>
            <pc:sldMk cId="1957097481" sldId="341"/>
            <ac:spMk id="8" creationId="{3D009095-5B96-40B5-8664-7F4101527740}"/>
          </ac:spMkLst>
        </pc:spChg>
      </pc:sldChg>
      <pc:sldChg chg="delSp modSp del mod modClrScheme chgLayout">
        <pc:chgData name="Sharon Brabazon" userId="S::sharon.brabazon@aes.cdetb.ie::1349c98f-8999-4376-91ab-c9df9930166c" providerId="AD" clId="Web-{7DEBF023-3751-7775-2311-4287498963E7}" dt="2021-04-26T16:17:57.246" v="201"/>
        <pc:sldMkLst>
          <pc:docMk/>
          <pc:sldMk cId="220093428" sldId="342"/>
        </pc:sldMkLst>
        <pc:spChg chg="mod ord">
          <ac:chgData name="Sharon Brabazon" userId="S::sharon.brabazon@aes.cdetb.ie::1349c98f-8999-4376-91ab-c9df9930166c" providerId="AD" clId="Web-{7DEBF023-3751-7775-2311-4287498963E7}" dt="2021-04-26T15:52:28.478" v="14"/>
          <ac:spMkLst>
            <pc:docMk/>
            <pc:sldMk cId="220093428" sldId="342"/>
            <ac:spMk id="2" creationId="{7974BE1C-D011-4734-B7A0-B6E43161FE40}"/>
          </ac:spMkLst>
        </pc:spChg>
        <pc:spChg chg="mod ord">
          <ac:chgData name="Sharon Brabazon" userId="S::sharon.brabazon@aes.cdetb.ie::1349c98f-8999-4376-91ab-c9df9930166c" providerId="AD" clId="Web-{7DEBF023-3751-7775-2311-4287498963E7}" dt="2021-04-26T15:55:13.355" v="29" actId="20577"/>
          <ac:spMkLst>
            <pc:docMk/>
            <pc:sldMk cId="220093428" sldId="342"/>
            <ac:spMk id="3" creationId="{F84BF3B0-9434-48E4-8D5D-52731D37515D}"/>
          </ac:spMkLst>
        </pc:spChg>
        <pc:spChg chg="del">
          <ac:chgData name="Sharon Brabazon" userId="S::sharon.brabazon@aes.cdetb.ie::1349c98f-8999-4376-91ab-c9df9930166c" providerId="AD" clId="Web-{7DEBF023-3751-7775-2311-4287498963E7}" dt="2021-04-26T15:52:28.478" v="14"/>
          <ac:spMkLst>
            <pc:docMk/>
            <pc:sldMk cId="220093428" sldId="342"/>
            <ac:spMk id="4" creationId="{223E7B9B-A250-4D23-AB47-A2F5C010147E}"/>
          </ac:spMkLst>
        </pc:spChg>
        <pc:spChg chg="mod ord">
          <ac:chgData name="Sharon Brabazon" userId="S::sharon.brabazon@aes.cdetb.ie::1349c98f-8999-4376-91ab-c9df9930166c" providerId="AD" clId="Web-{7DEBF023-3751-7775-2311-4287498963E7}" dt="2021-04-26T15:52:28.478" v="14"/>
          <ac:spMkLst>
            <pc:docMk/>
            <pc:sldMk cId="220093428" sldId="342"/>
            <ac:spMk id="5" creationId="{DF2EE31F-314E-4B45-B8C0-EEA92ACB4491}"/>
          </ac:spMkLst>
        </pc:spChg>
      </pc:sldChg>
      <pc:sldChg chg="delSp modSp mod modClrScheme chgLayout">
        <pc:chgData name="Sharon Brabazon" userId="S::sharon.brabazon@aes.cdetb.ie::1349c98f-8999-4376-91ab-c9df9930166c" providerId="AD" clId="Web-{7DEBF023-3751-7775-2311-4287498963E7}" dt="2021-04-26T16:19:17.685" v="212" actId="20577"/>
        <pc:sldMkLst>
          <pc:docMk/>
          <pc:sldMk cId="2207533379" sldId="343"/>
        </pc:sldMkLst>
        <pc:spChg chg="mod ord">
          <ac:chgData name="Sharon Brabazon" userId="S::sharon.brabazon@aes.cdetb.ie::1349c98f-8999-4376-91ab-c9df9930166c" providerId="AD" clId="Web-{7DEBF023-3751-7775-2311-4287498963E7}" dt="2021-04-26T16:19:17.685" v="212" actId="20577"/>
          <ac:spMkLst>
            <pc:docMk/>
            <pc:sldMk cId="2207533379" sldId="343"/>
            <ac:spMk id="2" creationId="{7974BE1C-D011-4734-B7A0-B6E43161FE40}"/>
          </ac:spMkLst>
        </pc:spChg>
        <pc:spChg chg="mod ord">
          <ac:chgData name="Sharon Brabazon" userId="S::sharon.brabazon@aes.cdetb.ie::1349c98f-8999-4376-91ab-c9df9930166c" providerId="AD" clId="Web-{7DEBF023-3751-7775-2311-4287498963E7}" dt="2021-04-26T15:56:59.028" v="44" actId="20577"/>
          <ac:spMkLst>
            <pc:docMk/>
            <pc:sldMk cId="2207533379" sldId="343"/>
            <ac:spMk id="3" creationId="{F84BF3B0-9434-48E4-8D5D-52731D37515D}"/>
          </ac:spMkLst>
        </pc:spChg>
        <pc:spChg chg="del">
          <ac:chgData name="Sharon Brabazon" userId="S::sharon.brabazon@aes.cdetb.ie::1349c98f-8999-4376-91ab-c9df9930166c" providerId="AD" clId="Web-{7DEBF023-3751-7775-2311-4287498963E7}" dt="2021-04-26T15:55:57.183" v="31"/>
          <ac:spMkLst>
            <pc:docMk/>
            <pc:sldMk cId="2207533379" sldId="343"/>
            <ac:spMk id="4" creationId="{223E7B9B-A250-4D23-AB47-A2F5C010147E}"/>
          </ac:spMkLst>
        </pc:spChg>
        <pc:spChg chg="mod ord">
          <ac:chgData name="Sharon Brabazon" userId="S::sharon.brabazon@aes.cdetb.ie::1349c98f-8999-4376-91ab-c9df9930166c" providerId="AD" clId="Web-{7DEBF023-3751-7775-2311-4287498963E7}" dt="2021-04-26T15:55:57.183" v="31"/>
          <ac:spMkLst>
            <pc:docMk/>
            <pc:sldMk cId="2207533379" sldId="343"/>
            <ac:spMk id="5" creationId="{DF2EE31F-314E-4B45-B8C0-EEA92ACB4491}"/>
          </ac:spMkLst>
        </pc:spChg>
      </pc:sldChg>
      <pc:sldChg chg="modSp add replId">
        <pc:chgData name="Sharon Brabazon" userId="S::sharon.brabazon@aes.cdetb.ie::1349c98f-8999-4376-91ab-c9df9930166c" providerId="AD" clId="Web-{7DEBF023-3751-7775-2311-4287498963E7}" dt="2021-04-26T15:59:22.498" v="50" actId="20577"/>
        <pc:sldMkLst>
          <pc:docMk/>
          <pc:sldMk cId="511608729" sldId="344"/>
        </pc:sldMkLst>
        <pc:spChg chg="mod">
          <ac:chgData name="Sharon Brabazon" userId="S::sharon.brabazon@aes.cdetb.ie::1349c98f-8999-4376-91ab-c9df9930166c" providerId="AD" clId="Web-{7DEBF023-3751-7775-2311-4287498963E7}" dt="2021-04-26T15:59:18.670" v="49" actId="20577"/>
          <ac:spMkLst>
            <pc:docMk/>
            <pc:sldMk cId="511608729" sldId="344"/>
            <ac:spMk id="2" creationId="{7974BE1C-D011-4734-B7A0-B6E43161FE40}"/>
          </ac:spMkLst>
        </pc:spChg>
        <pc:spChg chg="mod">
          <ac:chgData name="Sharon Brabazon" userId="S::sharon.brabazon@aes.cdetb.ie::1349c98f-8999-4376-91ab-c9df9930166c" providerId="AD" clId="Web-{7DEBF023-3751-7775-2311-4287498963E7}" dt="2021-04-26T15:59:22.498" v="50" actId="20577"/>
          <ac:spMkLst>
            <pc:docMk/>
            <pc:sldMk cId="511608729" sldId="344"/>
            <ac:spMk id="3" creationId="{F84BF3B0-9434-48E4-8D5D-52731D37515D}"/>
          </ac:spMkLst>
        </pc:spChg>
      </pc:sldChg>
      <pc:sldChg chg="addSp modSp add mod ord replId modClrScheme chgLayout">
        <pc:chgData name="Sharon Brabazon" userId="S::sharon.brabazon@aes.cdetb.ie::1349c98f-8999-4376-91ab-c9df9930166c" providerId="AD" clId="Web-{7DEBF023-3751-7775-2311-4287498963E7}" dt="2021-04-26T16:16:59.495" v="199" actId="1076"/>
        <pc:sldMkLst>
          <pc:docMk/>
          <pc:sldMk cId="1299081334" sldId="345"/>
        </pc:sldMkLst>
        <pc:spChg chg="mod ord">
          <ac:chgData name="Sharon Brabazon" userId="S::sharon.brabazon@aes.cdetb.ie::1349c98f-8999-4376-91ab-c9df9930166c" providerId="AD" clId="Web-{7DEBF023-3751-7775-2311-4287498963E7}" dt="2021-04-26T16:16:59.495" v="199" actId="1076"/>
          <ac:spMkLst>
            <pc:docMk/>
            <pc:sldMk cId="1299081334" sldId="345"/>
            <ac:spMk id="2" creationId="{7974BE1C-D011-4734-B7A0-B6E43161FE40}"/>
          </ac:spMkLst>
        </pc:spChg>
        <pc:spChg chg="mod ord">
          <ac:chgData name="Sharon Brabazon" userId="S::sharon.brabazon@aes.cdetb.ie::1349c98f-8999-4376-91ab-c9df9930166c" providerId="AD" clId="Web-{7DEBF023-3751-7775-2311-4287498963E7}" dt="2021-04-26T16:16:39.323" v="198" actId="20577"/>
          <ac:spMkLst>
            <pc:docMk/>
            <pc:sldMk cId="1299081334" sldId="345"/>
            <ac:spMk id="3" creationId="{F84BF3B0-9434-48E4-8D5D-52731D37515D}"/>
          </ac:spMkLst>
        </pc:spChg>
        <pc:spChg chg="add mod ord">
          <ac:chgData name="Sharon Brabazon" userId="S::sharon.brabazon@aes.cdetb.ie::1349c98f-8999-4376-91ab-c9df9930166c" providerId="AD" clId="Web-{7DEBF023-3751-7775-2311-4287498963E7}" dt="2021-04-26T16:08:20.645" v="137" actId="1076"/>
          <ac:spMkLst>
            <pc:docMk/>
            <pc:sldMk cId="1299081334" sldId="345"/>
            <ac:spMk id="4" creationId="{4B30881C-ACE4-4085-81BC-F03B264E218F}"/>
          </ac:spMkLst>
        </pc:spChg>
        <pc:spChg chg="mod ord">
          <ac:chgData name="Sharon Brabazon" userId="S::sharon.brabazon@aes.cdetb.ie::1349c98f-8999-4376-91ab-c9df9930166c" providerId="AD" clId="Web-{7DEBF023-3751-7775-2311-4287498963E7}" dt="2021-04-26T16:02:03.500" v="55"/>
          <ac:spMkLst>
            <pc:docMk/>
            <pc:sldMk cId="1299081334" sldId="345"/>
            <ac:spMk id="5" creationId="{DF2EE31F-314E-4B45-B8C0-EEA92ACB4491}"/>
          </ac:spMkLst>
        </pc:spChg>
        <pc:spChg chg="add mod ord">
          <ac:chgData name="Sharon Brabazon" userId="S::sharon.brabazon@aes.cdetb.ie::1349c98f-8999-4376-91ab-c9df9930166c" providerId="AD" clId="Web-{7DEBF023-3751-7775-2311-4287498963E7}" dt="2021-04-26T16:08:13.380" v="136" actId="1076"/>
          <ac:spMkLst>
            <pc:docMk/>
            <pc:sldMk cId="1299081334" sldId="345"/>
            <ac:spMk id="6" creationId="{F9641A66-F398-493A-95B2-E950F4002EFF}"/>
          </ac:spMkLst>
        </pc:spChg>
        <pc:spChg chg="add mod ord">
          <ac:chgData name="Sharon Brabazon" userId="S::sharon.brabazon@aes.cdetb.ie::1349c98f-8999-4376-91ab-c9df9930166c" providerId="AD" clId="Web-{7DEBF023-3751-7775-2311-4287498963E7}" dt="2021-04-26T16:15:32.947" v="194" actId="20577"/>
          <ac:spMkLst>
            <pc:docMk/>
            <pc:sldMk cId="1299081334" sldId="345"/>
            <ac:spMk id="8" creationId="{E82B3833-1BB0-4D44-8EDB-51242BF04785}"/>
          </ac:spMkLst>
        </pc:spChg>
      </pc:sldChg>
    </pc:docChg>
  </pc:docChgLst>
  <pc:docChgLst>
    <pc:chgData name="Sharon Brabazon" userId="S::sharon.brabazon@aes.cdetb.ie::1349c98f-8999-4376-91ab-c9df9930166c" providerId="AD" clId="Web-{D8AB09B7-9E8B-45A7-9EDC-5C363C3EFE7C}"/>
    <pc:docChg chg="modSld">
      <pc:chgData name="Sharon Brabazon" userId="S::sharon.brabazon@aes.cdetb.ie::1349c98f-8999-4376-91ab-c9df9930166c" providerId="AD" clId="Web-{D8AB09B7-9E8B-45A7-9EDC-5C363C3EFE7C}" dt="2021-04-21T12:01:27.950" v="22" actId="20577"/>
      <pc:docMkLst>
        <pc:docMk/>
      </pc:docMkLst>
      <pc:sldChg chg="modSp">
        <pc:chgData name="Sharon Brabazon" userId="S::sharon.brabazon@aes.cdetb.ie::1349c98f-8999-4376-91ab-c9df9930166c" providerId="AD" clId="Web-{D8AB09B7-9E8B-45A7-9EDC-5C363C3EFE7C}" dt="2021-04-21T12:01:27.950" v="22" actId="20577"/>
        <pc:sldMkLst>
          <pc:docMk/>
          <pc:sldMk cId="4014823959" sldId="325"/>
        </pc:sldMkLst>
        <pc:spChg chg="mod">
          <ac:chgData name="Sharon Brabazon" userId="S::sharon.brabazon@aes.cdetb.ie::1349c98f-8999-4376-91ab-c9df9930166c" providerId="AD" clId="Web-{D8AB09B7-9E8B-45A7-9EDC-5C363C3EFE7C}" dt="2021-04-21T12:01:27.950" v="22" actId="20577"/>
          <ac:spMkLst>
            <pc:docMk/>
            <pc:sldMk cId="4014823959" sldId="325"/>
            <ac:spMk id="2" creationId="{9B59942F-F4CF-4C65-A052-89157E36724F}"/>
          </ac:spMkLst>
        </pc:spChg>
        <pc:spChg chg="mod">
          <ac:chgData name="Sharon Brabazon" userId="S::sharon.brabazon@aes.cdetb.ie::1349c98f-8999-4376-91ab-c9df9930166c" providerId="AD" clId="Web-{D8AB09B7-9E8B-45A7-9EDC-5C363C3EFE7C}" dt="2021-04-21T12:00:55.307" v="10" actId="20577"/>
          <ac:spMkLst>
            <pc:docMk/>
            <pc:sldMk cId="4014823959" sldId="325"/>
            <ac:spMk id="3" creationId="{9C3A6EAA-F432-4817-98F6-3B345127AE9A}"/>
          </ac:spMkLst>
        </pc:spChg>
      </pc:sldChg>
    </pc:docChg>
  </pc:docChgLst>
  <pc:docChgLst>
    <pc:chgData name="Sharon Brabazon" userId="S::sharon.brabazon@aes.cdetb.ie::1349c98f-8999-4376-91ab-c9df9930166c" providerId="AD" clId="Web-{D6FA89F8-CFBA-4D44-A29E-91CDABF70166}"/>
    <pc:docChg chg="modSld">
      <pc:chgData name="Sharon Brabazon" userId="S::sharon.brabazon@aes.cdetb.ie::1349c98f-8999-4376-91ab-c9df9930166c" providerId="AD" clId="Web-{D6FA89F8-CFBA-4D44-A29E-91CDABF70166}" dt="2021-04-21T14:32:35.999" v="20" actId="1076"/>
      <pc:docMkLst>
        <pc:docMk/>
      </pc:docMkLst>
      <pc:sldChg chg="addSp delSp modSp mod modClrScheme chgLayout">
        <pc:chgData name="Sharon Brabazon" userId="S::sharon.brabazon@aes.cdetb.ie::1349c98f-8999-4376-91ab-c9df9930166c" providerId="AD" clId="Web-{D6FA89F8-CFBA-4D44-A29E-91CDABF70166}" dt="2021-04-21T14:32:35.999" v="20" actId="1076"/>
        <pc:sldMkLst>
          <pc:docMk/>
          <pc:sldMk cId="1022337718" sldId="337"/>
        </pc:sldMkLst>
        <pc:spChg chg="del mod">
          <ac:chgData name="Sharon Brabazon" userId="S::sharon.brabazon@aes.cdetb.ie::1349c98f-8999-4376-91ab-c9df9930166c" providerId="AD" clId="Web-{D6FA89F8-CFBA-4D44-A29E-91CDABF70166}" dt="2021-04-21T14:31:59.030" v="17"/>
          <ac:spMkLst>
            <pc:docMk/>
            <pc:sldMk cId="1022337718" sldId="337"/>
            <ac:spMk id="2" creationId="{7974BE1C-D011-4734-B7A0-B6E43161FE40}"/>
          </ac:spMkLst>
        </pc:spChg>
        <pc:spChg chg="del">
          <ac:chgData name="Sharon Brabazon" userId="S::sharon.brabazon@aes.cdetb.ie::1349c98f-8999-4376-91ab-c9df9930166c" providerId="AD" clId="Web-{D6FA89F8-CFBA-4D44-A29E-91CDABF70166}" dt="2021-04-21T14:31:20.779" v="12"/>
          <ac:spMkLst>
            <pc:docMk/>
            <pc:sldMk cId="1022337718" sldId="337"/>
            <ac:spMk id="3" creationId="{F84BF3B0-9434-48E4-8D5D-52731D37515D}"/>
          </ac:spMkLst>
        </pc:spChg>
        <pc:spChg chg="del">
          <ac:chgData name="Sharon Brabazon" userId="S::sharon.brabazon@aes.cdetb.ie::1349c98f-8999-4376-91ab-c9df9930166c" providerId="AD" clId="Web-{D6FA89F8-CFBA-4D44-A29E-91CDABF70166}" dt="2021-04-21T14:32:29.187" v="19"/>
          <ac:spMkLst>
            <pc:docMk/>
            <pc:sldMk cId="1022337718" sldId="337"/>
            <ac:spMk id="4" creationId="{223E7B9B-A250-4D23-AB47-A2F5C010147E}"/>
          </ac:spMkLst>
        </pc:spChg>
        <pc:spChg chg="mod ord">
          <ac:chgData name="Sharon Brabazon" userId="S::sharon.brabazon@aes.cdetb.ie::1349c98f-8999-4376-91ab-c9df9930166c" providerId="AD" clId="Web-{D6FA89F8-CFBA-4D44-A29E-91CDABF70166}" dt="2021-04-21T14:32:29.187" v="19"/>
          <ac:spMkLst>
            <pc:docMk/>
            <pc:sldMk cId="1022337718" sldId="337"/>
            <ac:spMk id="5" creationId="{DF2EE31F-314E-4B45-B8C0-EEA92ACB4491}"/>
          </ac:spMkLst>
        </pc:spChg>
        <pc:picChg chg="add mod">
          <ac:chgData name="Sharon Brabazon" userId="S::sharon.brabazon@aes.cdetb.ie::1349c98f-8999-4376-91ab-c9df9930166c" providerId="AD" clId="Web-{D6FA89F8-CFBA-4D44-A29E-91CDABF70166}" dt="2021-04-21T14:23:35.766" v="10" actId="1076"/>
          <ac:picMkLst>
            <pc:docMk/>
            <pc:sldMk cId="1022337718" sldId="337"/>
            <ac:picMk id="7" creationId="{69876870-371D-4BE6-9CF9-E919EA6419E9}"/>
          </ac:picMkLst>
        </pc:picChg>
        <pc:picChg chg="add mod ord">
          <ac:chgData name="Sharon Brabazon" userId="S::sharon.brabazon@aes.cdetb.ie::1349c98f-8999-4376-91ab-c9df9930166c" providerId="AD" clId="Web-{D6FA89F8-CFBA-4D44-A29E-91CDABF70166}" dt="2021-04-21T14:32:35.999" v="20" actId="1076"/>
          <ac:picMkLst>
            <pc:docMk/>
            <pc:sldMk cId="1022337718" sldId="337"/>
            <ac:picMk id="8" creationId="{B37A928C-74D0-4B8A-A63B-D99F28F7E226}"/>
          </ac:picMkLst>
        </pc:picChg>
      </pc:sldChg>
      <pc:sldChg chg="addSp delSp modSp mod setBg">
        <pc:chgData name="Sharon Brabazon" userId="S::sharon.brabazon@aes.cdetb.ie::1349c98f-8999-4376-91ab-c9df9930166c" providerId="AD" clId="Web-{D6FA89F8-CFBA-4D44-A29E-91CDABF70166}" dt="2021-04-21T14:21:27.825" v="8"/>
        <pc:sldMkLst>
          <pc:docMk/>
          <pc:sldMk cId="1660753132" sldId="338"/>
        </pc:sldMkLst>
        <pc:spChg chg="del">
          <ac:chgData name="Sharon Brabazon" userId="S::sharon.brabazon@aes.cdetb.ie::1349c98f-8999-4376-91ab-c9df9930166c" providerId="AD" clId="Web-{D6FA89F8-CFBA-4D44-A29E-91CDABF70166}" dt="2021-04-21T14:21:27.825" v="8"/>
          <ac:spMkLst>
            <pc:docMk/>
            <pc:sldMk cId="1660753132" sldId="338"/>
            <ac:spMk id="2" creationId="{7974BE1C-D011-4734-B7A0-B6E43161FE40}"/>
          </ac:spMkLst>
        </pc:spChg>
        <pc:spChg chg="del">
          <ac:chgData name="Sharon Brabazon" userId="S::sharon.brabazon@aes.cdetb.ie::1349c98f-8999-4376-91ab-c9df9930166c" providerId="AD" clId="Web-{D6FA89F8-CFBA-4D44-A29E-91CDABF70166}" dt="2021-04-21T14:15:51.581" v="0"/>
          <ac:spMkLst>
            <pc:docMk/>
            <pc:sldMk cId="1660753132" sldId="338"/>
            <ac:spMk id="3" creationId="{F84BF3B0-9434-48E4-8D5D-52731D37515D}"/>
          </ac:spMkLst>
        </pc:spChg>
        <pc:spChg chg="del">
          <ac:chgData name="Sharon Brabazon" userId="S::sharon.brabazon@aes.cdetb.ie::1349c98f-8999-4376-91ab-c9df9930166c" providerId="AD" clId="Web-{D6FA89F8-CFBA-4D44-A29E-91CDABF70166}" dt="2021-04-21T14:21:27.825" v="8"/>
          <ac:spMkLst>
            <pc:docMk/>
            <pc:sldMk cId="1660753132" sldId="338"/>
            <ac:spMk id="4" creationId="{223E7B9B-A250-4D23-AB47-A2F5C010147E}"/>
          </ac:spMkLst>
        </pc:spChg>
        <pc:spChg chg="mod">
          <ac:chgData name="Sharon Brabazon" userId="S::sharon.brabazon@aes.cdetb.ie::1349c98f-8999-4376-91ab-c9df9930166c" providerId="AD" clId="Web-{D6FA89F8-CFBA-4D44-A29E-91CDABF70166}" dt="2021-04-21T14:21:27.825" v="8"/>
          <ac:spMkLst>
            <pc:docMk/>
            <pc:sldMk cId="1660753132" sldId="338"/>
            <ac:spMk id="5" creationId="{DF2EE31F-314E-4B45-B8C0-EEA92ACB4491}"/>
          </ac:spMkLst>
        </pc:spChg>
        <pc:spChg chg="add">
          <ac:chgData name="Sharon Brabazon" userId="S::sharon.brabazon@aes.cdetb.ie::1349c98f-8999-4376-91ab-c9df9930166c" providerId="AD" clId="Web-{D6FA89F8-CFBA-4D44-A29E-91CDABF70166}" dt="2021-04-21T14:21:27.825" v="8"/>
          <ac:spMkLst>
            <pc:docMk/>
            <pc:sldMk cId="1660753132" sldId="338"/>
            <ac:spMk id="23" creationId="{03E8462A-FEBA-4848-81CC-3F8DA3E477BE}"/>
          </ac:spMkLst>
        </pc:spChg>
        <pc:spChg chg="add">
          <ac:chgData name="Sharon Brabazon" userId="S::sharon.brabazon@aes.cdetb.ie::1349c98f-8999-4376-91ab-c9df9930166c" providerId="AD" clId="Web-{D6FA89F8-CFBA-4D44-A29E-91CDABF70166}" dt="2021-04-21T14:21:27.825" v="8"/>
          <ac:spMkLst>
            <pc:docMk/>
            <pc:sldMk cId="1660753132" sldId="338"/>
            <ac:spMk id="36" creationId="{7941F9B1-B01B-4A84-89D9-B169AEB4E456}"/>
          </ac:spMkLst>
        </pc:spChg>
        <pc:grpChg chg="add">
          <ac:chgData name="Sharon Brabazon" userId="S::sharon.brabazon@aes.cdetb.ie::1349c98f-8999-4376-91ab-c9df9930166c" providerId="AD" clId="Web-{D6FA89F8-CFBA-4D44-A29E-91CDABF70166}" dt="2021-04-21T14:21:27.825" v="8"/>
          <ac:grpSpMkLst>
            <pc:docMk/>
            <pc:sldMk cId="1660753132" sldId="338"/>
            <ac:grpSpMk id="11" creationId="{A4D026A2-7476-44B0-9648-BB98882F7BA3}"/>
          </ac:grpSpMkLst>
        </pc:grpChg>
        <pc:grpChg chg="add">
          <ac:chgData name="Sharon Brabazon" userId="S::sharon.brabazon@aes.cdetb.ie::1349c98f-8999-4376-91ab-c9df9930166c" providerId="AD" clId="Web-{D6FA89F8-CFBA-4D44-A29E-91CDABF70166}" dt="2021-04-21T14:21:27.825" v="8"/>
          <ac:grpSpMkLst>
            <pc:docMk/>
            <pc:sldMk cId="1660753132" sldId="338"/>
            <ac:grpSpMk id="25" creationId="{2109F83F-40FE-4DB3-84CC-09FB3340D06D}"/>
          </ac:grpSpMkLst>
        </pc:grpChg>
        <pc:picChg chg="add mod ord">
          <ac:chgData name="Sharon Brabazon" userId="S::sharon.brabazon@aes.cdetb.ie::1349c98f-8999-4376-91ab-c9df9930166c" providerId="AD" clId="Web-{D6FA89F8-CFBA-4D44-A29E-91CDABF70166}" dt="2021-04-21T14:21:27.825" v="8"/>
          <ac:picMkLst>
            <pc:docMk/>
            <pc:sldMk cId="1660753132" sldId="338"/>
            <ac:picMk id="6" creationId="{943C268A-D1F6-4E44-AE3D-D9F2115DC297}"/>
          </ac:picMkLst>
        </pc:picChg>
      </pc:sldChg>
      <pc:sldChg chg="addSp">
        <pc:chgData name="Sharon Brabazon" userId="S::sharon.brabazon@aes.cdetb.ie::1349c98f-8999-4376-91ab-c9df9930166c" providerId="AD" clId="Web-{D6FA89F8-CFBA-4D44-A29E-91CDABF70166}" dt="2021-04-21T14:23:41.094" v="11"/>
        <pc:sldMkLst>
          <pc:docMk/>
          <pc:sldMk cId="258631840" sldId="339"/>
        </pc:sldMkLst>
        <pc:picChg chg="add">
          <ac:chgData name="Sharon Brabazon" userId="S::sharon.brabazon@aes.cdetb.ie::1349c98f-8999-4376-91ab-c9df9930166c" providerId="AD" clId="Web-{D6FA89F8-CFBA-4D44-A29E-91CDABF70166}" dt="2021-04-21T14:23:41.094" v="11"/>
          <ac:picMkLst>
            <pc:docMk/>
            <pc:sldMk cId="258631840" sldId="339"/>
            <ac:picMk id="7" creationId="{32BDB357-360F-486E-AB21-376C4CB10FC4}"/>
          </ac:picMkLst>
        </pc:picChg>
      </pc:sldChg>
    </pc:docChg>
  </pc:docChgLst>
  <pc:docChgLst>
    <pc:chgData name="Sharon Brabazon" userId="S::sharon.brabazon@aes.cdetb.ie::1349c98f-8999-4376-91ab-c9df9930166c" providerId="AD" clId="Web-{8CE66987-218C-4932-96C6-C2C628F783A8}"/>
    <pc:docChg chg="modSld">
      <pc:chgData name="Sharon Brabazon" userId="S::sharon.brabazon@aes.cdetb.ie::1349c98f-8999-4376-91ab-c9df9930166c" providerId="AD" clId="Web-{8CE66987-218C-4932-96C6-C2C628F783A8}" dt="2020-10-20T13:39:43.510" v="5" actId="20577"/>
      <pc:docMkLst>
        <pc:docMk/>
      </pc:docMkLst>
      <pc:sldChg chg="modSp">
        <pc:chgData name="Sharon Brabazon" userId="S::sharon.brabazon@aes.cdetb.ie::1349c98f-8999-4376-91ab-c9df9930166c" providerId="AD" clId="Web-{8CE66987-218C-4932-96C6-C2C628F783A8}" dt="2020-10-20T13:39:43.510" v="4" actId="20577"/>
        <pc:sldMkLst>
          <pc:docMk/>
          <pc:sldMk cId="4266238325" sldId="317"/>
        </pc:sldMkLst>
        <pc:spChg chg="mod">
          <ac:chgData name="Sharon Brabazon" userId="S::sharon.brabazon@aes.cdetb.ie::1349c98f-8999-4376-91ab-c9df9930166c" providerId="AD" clId="Web-{8CE66987-218C-4932-96C6-C2C628F783A8}" dt="2020-10-20T13:39:43.510" v="4" actId="20577"/>
          <ac:spMkLst>
            <pc:docMk/>
            <pc:sldMk cId="4266238325" sldId="317"/>
            <ac:spMk id="3" creationId="{F0E00C77-2C18-457B-856E-E18CD486EFAE}"/>
          </ac:spMkLst>
        </pc:spChg>
      </pc:sldChg>
    </pc:docChg>
  </pc:docChgLst>
  <pc:docChgLst>
    <pc:chgData name="Fionnuala Carter" userId="S::fionnuala.carter@aes.cdetb.ie::30def306-6b11-4aa5-b737-4ad9dca78ec3" providerId="AD" clId="Web-{DF90F7B6-D39F-4C5C-A11B-0EF3E6D890B4}"/>
    <pc:docChg chg="addSld delSld modSld">
      <pc:chgData name="Fionnuala Carter" userId="S::fionnuala.carter@aes.cdetb.ie::30def306-6b11-4aa5-b737-4ad9dca78ec3" providerId="AD" clId="Web-{DF90F7B6-D39F-4C5C-A11B-0EF3E6D890B4}" dt="2021-05-25T11:35:57.575" v="913"/>
      <pc:docMkLst>
        <pc:docMk/>
      </pc:docMkLst>
      <pc:sldChg chg="modSp modNotes">
        <pc:chgData name="Fionnuala Carter" userId="S::fionnuala.carter@aes.cdetb.ie::30def306-6b11-4aa5-b737-4ad9dca78ec3" providerId="AD" clId="Web-{DF90F7B6-D39F-4C5C-A11B-0EF3E6D890B4}" dt="2021-05-25T11:35:33.403" v="909"/>
        <pc:sldMkLst>
          <pc:docMk/>
          <pc:sldMk cId="4014823959" sldId="325"/>
        </pc:sldMkLst>
        <pc:spChg chg="mod">
          <ac:chgData name="Fionnuala Carter" userId="S::fionnuala.carter@aes.cdetb.ie::30def306-6b11-4aa5-b737-4ad9dca78ec3" providerId="AD" clId="Web-{DF90F7B6-D39F-4C5C-A11B-0EF3E6D890B4}" dt="2021-05-25T09:13:38.382" v="10" actId="20577"/>
          <ac:spMkLst>
            <pc:docMk/>
            <pc:sldMk cId="4014823959" sldId="325"/>
            <ac:spMk id="16" creationId="{41A1BFD1-B27A-4163-A600-F74D2C932796}"/>
          </ac:spMkLst>
        </pc:spChg>
      </pc:sldChg>
      <pc:sldChg chg="del">
        <pc:chgData name="Fionnuala Carter" userId="S::fionnuala.carter@aes.cdetb.ie::30def306-6b11-4aa5-b737-4ad9dca78ec3" providerId="AD" clId="Web-{DF90F7B6-D39F-4C5C-A11B-0EF3E6D890B4}" dt="2021-05-25T09:57:22.613" v="273"/>
        <pc:sldMkLst>
          <pc:docMk/>
          <pc:sldMk cId="2867353324" sldId="330"/>
        </pc:sldMkLst>
      </pc:sldChg>
      <pc:sldChg chg="addSp delSp modSp del">
        <pc:chgData name="Fionnuala Carter" userId="S::fionnuala.carter@aes.cdetb.ie::30def306-6b11-4aa5-b737-4ad9dca78ec3" providerId="AD" clId="Web-{DF90F7B6-D39F-4C5C-A11B-0EF3E6D890B4}" dt="2021-05-25T10:01:09.385" v="350"/>
        <pc:sldMkLst>
          <pc:docMk/>
          <pc:sldMk cId="1158887001" sldId="331"/>
        </pc:sldMkLst>
        <pc:spChg chg="add del">
          <ac:chgData name="Fionnuala Carter" userId="S::fionnuala.carter@aes.cdetb.ie::30def306-6b11-4aa5-b737-4ad9dca78ec3" providerId="AD" clId="Web-{DF90F7B6-D39F-4C5C-A11B-0EF3E6D890B4}" dt="2021-05-25T09:58:30.302" v="282"/>
          <ac:spMkLst>
            <pc:docMk/>
            <pc:sldMk cId="1158887001" sldId="331"/>
            <ac:spMk id="2" creationId="{9B59942F-F4CF-4C65-A052-89157E36724F}"/>
          </ac:spMkLst>
        </pc:spChg>
        <pc:spChg chg="add del">
          <ac:chgData name="Fionnuala Carter" userId="S::fionnuala.carter@aes.cdetb.ie::30def306-6b11-4aa5-b737-4ad9dca78ec3" providerId="AD" clId="Web-{DF90F7B6-D39F-4C5C-A11B-0EF3E6D890B4}" dt="2021-05-25T09:58:32.380" v="283"/>
          <ac:spMkLst>
            <pc:docMk/>
            <pc:sldMk cId="1158887001" sldId="331"/>
            <ac:spMk id="5" creationId="{617E337E-18AB-43FB-8551-1D0FA03E3521}"/>
          </ac:spMkLst>
        </pc:spChg>
        <pc:spChg chg="del">
          <ac:chgData name="Fionnuala Carter" userId="S::fionnuala.carter@aes.cdetb.ie::30def306-6b11-4aa5-b737-4ad9dca78ec3" providerId="AD" clId="Web-{DF90F7B6-D39F-4C5C-A11B-0EF3E6D890B4}" dt="2021-05-25T09:57:36.192" v="275"/>
          <ac:spMkLst>
            <pc:docMk/>
            <pc:sldMk cId="1158887001" sldId="331"/>
            <ac:spMk id="7" creationId="{22B75B4A-0E3D-4119-A79C-81EB9B49B3A2}"/>
          </ac:spMkLst>
        </pc:spChg>
        <pc:spChg chg="add del mod">
          <ac:chgData name="Fionnuala Carter" userId="S::fionnuala.carter@aes.cdetb.ie::30def306-6b11-4aa5-b737-4ad9dca78ec3" providerId="AD" clId="Web-{DF90F7B6-D39F-4C5C-A11B-0EF3E6D890B4}" dt="2021-05-25T09:58:30.302" v="282"/>
          <ac:spMkLst>
            <pc:docMk/>
            <pc:sldMk cId="1158887001" sldId="331"/>
            <ac:spMk id="12" creationId="{BF5C5ED8-A101-407C-A5A9-5E3BC222F639}"/>
          </ac:spMkLst>
        </pc:spChg>
        <pc:spChg chg="add del">
          <ac:chgData name="Fionnuala Carter" userId="S::fionnuala.carter@aes.cdetb.ie::30def306-6b11-4aa5-b737-4ad9dca78ec3" providerId="AD" clId="Web-{DF90F7B6-D39F-4C5C-A11B-0EF3E6D890B4}" dt="2021-05-25T09:58:29.115" v="281"/>
          <ac:spMkLst>
            <pc:docMk/>
            <pc:sldMk cId="1158887001" sldId="331"/>
            <ac:spMk id="13" creationId="{CF39AC64-1D21-4850-BDB0-BEF34EE349DB}"/>
          </ac:spMkLst>
        </pc:spChg>
      </pc:sldChg>
      <pc:sldChg chg="del">
        <pc:chgData name="Fionnuala Carter" userId="S::fionnuala.carter@aes.cdetb.ie::30def306-6b11-4aa5-b737-4ad9dca78ec3" providerId="AD" clId="Web-{DF90F7B6-D39F-4C5C-A11B-0EF3E6D890B4}" dt="2021-05-25T10:35:05.818" v="430"/>
        <pc:sldMkLst>
          <pc:docMk/>
          <pc:sldMk cId="1225065497" sldId="353"/>
        </pc:sldMkLst>
      </pc:sldChg>
      <pc:sldChg chg="del">
        <pc:chgData name="Fionnuala Carter" userId="S::fionnuala.carter@aes.cdetb.ie::30def306-6b11-4aa5-b737-4ad9dca78ec3" providerId="AD" clId="Web-{DF90F7B6-D39F-4C5C-A11B-0EF3E6D890B4}" dt="2021-05-25T09:57:28.363" v="274"/>
        <pc:sldMkLst>
          <pc:docMk/>
          <pc:sldMk cId="2987294755" sldId="354"/>
        </pc:sldMkLst>
      </pc:sldChg>
      <pc:sldChg chg="addSp modSp del">
        <pc:chgData name="Fionnuala Carter" userId="S::fionnuala.carter@aes.cdetb.ie::30def306-6b11-4aa5-b737-4ad9dca78ec3" providerId="AD" clId="Web-{DF90F7B6-D39F-4C5C-A11B-0EF3E6D890B4}" dt="2021-05-25T09:19:36.671" v="129"/>
        <pc:sldMkLst>
          <pc:docMk/>
          <pc:sldMk cId="2266181052" sldId="355"/>
        </pc:sldMkLst>
        <pc:graphicFrameChg chg="add modGraphic">
          <ac:chgData name="Fionnuala Carter" userId="S::fionnuala.carter@aes.cdetb.ie::30def306-6b11-4aa5-b737-4ad9dca78ec3" providerId="AD" clId="Web-{DF90F7B6-D39F-4C5C-A11B-0EF3E6D890B4}" dt="2021-05-25T09:18:59.186" v="126" actId="20577"/>
          <ac:graphicFrameMkLst>
            <pc:docMk/>
            <pc:sldMk cId="2266181052" sldId="355"/>
            <ac:graphicFrameMk id="5" creationId="{9C194AD7-E5E3-45B9-A376-F7E3F431818C}"/>
          </ac:graphicFrameMkLst>
        </pc:graphicFrameChg>
      </pc:sldChg>
      <pc:sldChg chg="addSp modSp modNotes">
        <pc:chgData name="Fionnuala Carter" userId="S::fionnuala.carter@aes.cdetb.ie::30def306-6b11-4aa5-b737-4ad9dca78ec3" providerId="AD" clId="Web-{DF90F7B6-D39F-4C5C-A11B-0EF3E6D890B4}" dt="2021-05-25T11:35:57.575" v="913"/>
        <pc:sldMkLst>
          <pc:docMk/>
          <pc:sldMk cId="2407688904" sldId="356"/>
        </pc:sldMkLst>
        <pc:graphicFrameChg chg="add mod">
          <ac:chgData name="Fionnuala Carter" userId="S::fionnuala.carter@aes.cdetb.ie::30def306-6b11-4aa5-b737-4ad9dca78ec3" providerId="AD" clId="Web-{DF90F7B6-D39F-4C5C-A11B-0EF3E6D890B4}" dt="2021-05-25T09:19:31.874" v="128" actId="1076"/>
          <ac:graphicFrameMkLst>
            <pc:docMk/>
            <pc:sldMk cId="2407688904" sldId="356"/>
            <ac:graphicFrameMk id="481" creationId="{6EBA64B1-B1AA-4E5C-988F-0FA35B99722C}"/>
          </ac:graphicFrameMkLst>
        </pc:graphicFrameChg>
      </pc:sldChg>
      <pc:sldChg chg="addSp modSp modNotes">
        <pc:chgData name="Fionnuala Carter" userId="S::fionnuala.carter@aes.cdetb.ie::30def306-6b11-4aa5-b737-4ad9dca78ec3" providerId="AD" clId="Web-{DF90F7B6-D39F-4C5C-A11B-0EF3E6D890B4}" dt="2021-05-25T11:35:49.247" v="911"/>
        <pc:sldMkLst>
          <pc:docMk/>
          <pc:sldMk cId="3490834197" sldId="357"/>
        </pc:sldMkLst>
        <pc:spChg chg="mod">
          <ac:chgData name="Fionnuala Carter" userId="S::fionnuala.carter@aes.cdetb.ie::30def306-6b11-4aa5-b737-4ad9dca78ec3" providerId="AD" clId="Web-{DF90F7B6-D39F-4C5C-A11B-0EF3E6D890B4}" dt="2021-05-25T10:34:34.771" v="423" actId="1076"/>
          <ac:spMkLst>
            <pc:docMk/>
            <pc:sldMk cId="3490834197" sldId="357"/>
            <ac:spMk id="7" creationId="{F3697C0C-3737-423B-8A3A-FC0CF23AABC6}"/>
          </ac:spMkLst>
        </pc:spChg>
        <pc:spChg chg="mod">
          <ac:chgData name="Fionnuala Carter" userId="S::fionnuala.carter@aes.cdetb.ie::30def306-6b11-4aa5-b737-4ad9dca78ec3" providerId="AD" clId="Web-{DF90F7B6-D39F-4C5C-A11B-0EF3E6D890B4}" dt="2021-05-25T10:34:30.677" v="422" actId="1076"/>
          <ac:spMkLst>
            <pc:docMk/>
            <pc:sldMk cId="3490834197" sldId="357"/>
            <ac:spMk id="10" creationId="{0EF99C9E-D209-4A36-A8AD-940B412FB2E1}"/>
          </ac:spMkLst>
        </pc:spChg>
        <pc:picChg chg="add">
          <ac:chgData name="Fionnuala Carter" userId="S::fionnuala.carter@aes.cdetb.ie::30def306-6b11-4aa5-b737-4ad9dca78ec3" providerId="AD" clId="Web-{DF90F7B6-D39F-4C5C-A11B-0EF3E6D890B4}" dt="2021-05-25T10:34:22.443" v="421"/>
          <ac:picMkLst>
            <pc:docMk/>
            <pc:sldMk cId="3490834197" sldId="357"/>
            <ac:picMk id="2" creationId="{B2DA0FA2-8075-4EB7-B2B4-19F957E3C629}"/>
          </ac:picMkLst>
        </pc:picChg>
      </pc:sldChg>
      <pc:sldChg chg="addSp modSp modNotes">
        <pc:chgData name="Fionnuala Carter" userId="S::fionnuala.carter@aes.cdetb.ie::30def306-6b11-4aa5-b737-4ad9dca78ec3" providerId="AD" clId="Web-{DF90F7B6-D39F-4C5C-A11B-0EF3E6D890B4}" dt="2021-05-25T10:52:18.384" v="907"/>
        <pc:sldMkLst>
          <pc:docMk/>
          <pc:sldMk cId="3766275195" sldId="359"/>
        </pc:sldMkLst>
        <pc:spChg chg="mod">
          <ac:chgData name="Fionnuala Carter" userId="S::fionnuala.carter@aes.cdetb.ie::30def306-6b11-4aa5-b737-4ad9dca78ec3" providerId="AD" clId="Web-{DF90F7B6-D39F-4C5C-A11B-0EF3E6D890B4}" dt="2021-05-25T10:34:50.052" v="429" actId="1076"/>
          <ac:spMkLst>
            <pc:docMk/>
            <pc:sldMk cId="3766275195" sldId="359"/>
            <ac:spMk id="7" creationId="{F3697C0C-3737-423B-8A3A-FC0CF23AABC6}"/>
          </ac:spMkLst>
        </pc:spChg>
        <pc:picChg chg="add">
          <ac:chgData name="Fionnuala Carter" userId="S::fionnuala.carter@aes.cdetb.ie::30def306-6b11-4aa5-b737-4ad9dca78ec3" providerId="AD" clId="Web-{DF90F7B6-D39F-4C5C-A11B-0EF3E6D890B4}" dt="2021-05-25T10:34:41.380" v="428"/>
          <ac:picMkLst>
            <pc:docMk/>
            <pc:sldMk cId="3766275195" sldId="359"/>
            <ac:picMk id="3" creationId="{E8566212-120F-487C-8D1C-86D2B212DE66}"/>
          </ac:picMkLst>
        </pc:picChg>
      </pc:sldChg>
      <pc:sldChg chg="addSp delSp modSp del">
        <pc:chgData name="Fionnuala Carter" userId="S::fionnuala.carter@aes.cdetb.ie::30def306-6b11-4aa5-b737-4ad9dca78ec3" providerId="AD" clId="Web-{DF90F7B6-D39F-4C5C-A11B-0EF3E6D890B4}" dt="2021-05-25T09:57:19.848" v="272"/>
        <pc:sldMkLst>
          <pc:docMk/>
          <pc:sldMk cId="537781629" sldId="360"/>
        </pc:sldMkLst>
        <pc:spChg chg="mod">
          <ac:chgData name="Fionnuala Carter" userId="S::fionnuala.carter@aes.cdetb.ie::30def306-6b11-4aa5-b737-4ad9dca78ec3" providerId="AD" clId="Web-{DF90F7B6-D39F-4C5C-A11B-0EF3E6D890B4}" dt="2021-05-25T09:39:41.167" v="225" actId="1076"/>
          <ac:spMkLst>
            <pc:docMk/>
            <pc:sldMk cId="537781629" sldId="360"/>
            <ac:spMk id="7" creationId="{ED1DF37C-EE3B-477F-90F4-38D1D55AE8A7}"/>
          </ac:spMkLst>
        </pc:spChg>
        <pc:spChg chg="add mod">
          <ac:chgData name="Fionnuala Carter" userId="S::fionnuala.carter@aes.cdetb.ie::30def306-6b11-4aa5-b737-4ad9dca78ec3" providerId="AD" clId="Web-{DF90F7B6-D39F-4C5C-A11B-0EF3E6D890B4}" dt="2021-05-25T09:40:06.293" v="230" actId="1076"/>
          <ac:spMkLst>
            <pc:docMk/>
            <pc:sldMk cId="537781629" sldId="360"/>
            <ac:spMk id="27" creationId="{D65318D6-506F-4B01-8E12-ACC09A8BA4D3}"/>
          </ac:spMkLst>
        </pc:spChg>
        <pc:graphicFrameChg chg="add del mod modGraphic">
          <ac:chgData name="Fionnuala Carter" userId="S::fionnuala.carter@aes.cdetb.ie::30def306-6b11-4aa5-b737-4ad9dca78ec3" providerId="AD" clId="Web-{DF90F7B6-D39F-4C5C-A11B-0EF3E6D890B4}" dt="2021-05-25T09:37:39.805" v="216"/>
          <ac:graphicFrameMkLst>
            <pc:docMk/>
            <pc:sldMk cId="537781629" sldId="360"/>
            <ac:graphicFrameMk id="6" creationId="{C4B0887D-4CCC-4DCE-AB61-738214AC6C55}"/>
          </ac:graphicFrameMkLst>
        </pc:graphicFrameChg>
        <pc:picChg chg="del">
          <ac:chgData name="Fionnuala Carter" userId="S::fionnuala.carter@aes.cdetb.ie::30def306-6b11-4aa5-b737-4ad9dca78ec3" providerId="AD" clId="Web-{DF90F7B6-D39F-4C5C-A11B-0EF3E6D890B4}" dt="2021-05-25T09:35:42.115" v="130"/>
          <ac:picMkLst>
            <pc:docMk/>
            <pc:sldMk cId="537781629" sldId="360"/>
            <ac:picMk id="8" creationId="{EAF33494-06A3-43AD-8B6B-338AFB9B4421}"/>
          </ac:picMkLst>
        </pc:picChg>
        <pc:picChg chg="add mod">
          <ac:chgData name="Fionnuala Carter" userId="S::fionnuala.carter@aes.cdetb.ie::30def306-6b11-4aa5-b737-4ad9dca78ec3" providerId="AD" clId="Web-{DF90F7B6-D39F-4C5C-A11B-0EF3E6D890B4}" dt="2021-05-25T09:39:52.152" v="228" actId="1076"/>
          <ac:picMkLst>
            <pc:docMk/>
            <pc:sldMk cId="537781629" sldId="360"/>
            <ac:picMk id="25" creationId="{F8AFC537-8265-4B10-8746-B4B65BDDAB83}"/>
          </ac:picMkLst>
        </pc:picChg>
      </pc:sldChg>
      <pc:sldChg chg="addSp delSp modSp add replId">
        <pc:chgData name="Fionnuala Carter" userId="S::fionnuala.carter@aes.cdetb.ie::30def306-6b11-4aa5-b737-4ad9dca78ec3" providerId="AD" clId="Web-{DF90F7B6-D39F-4C5C-A11B-0EF3E6D890B4}" dt="2021-05-25T09:57:13.472" v="271" actId="1076"/>
        <pc:sldMkLst>
          <pc:docMk/>
          <pc:sldMk cId="459301491" sldId="361"/>
        </pc:sldMkLst>
        <pc:spChg chg="add del mod">
          <ac:chgData name="Fionnuala Carter" userId="S::fionnuala.carter@aes.cdetb.ie::30def306-6b11-4aa5-b737-4ad9dca78ec3" providerId="AD" clId="Web-{DF90F7B6-D39F-4C5C-A11B-0EF3E6D890B4}" dt="2021-05-25T09:42:46.890" v="240"/>
          <ac:spMkLst>
            <pc:docMk/>
            <pc:sldMk cId="459301491" sldId="361"/>
            <ac:spMk id="6" creationId="{A6D6BEBE-AB2C-4C99-ABCD-5F4222EF4617}"/>
          </ac:spMkLst>
        </pc:spChg>
        <pc:spChg chg="del">
          <ac:chgData name="Fionnuala Carter" userId="S::fionnuala.carter@aes.cdetb.ie::30def306-6b11-4aa5-b737-4ad9dca78ec3" providerId="AD" clId="Web-{DF90F7B6-D39F-4C5C-A11B-0EF3E6D890B4}" dt="2021-05-25T09:42:43.796" v="239"/>
          <ac:spMkLst>
            <pc:docMk/>
            <pc:sldMk cId="459301491" sldId="361"/>
            <ac:spMk id="7" creationId="{ED1DF37C-EE3B-477F-90F4-38D1D55AE8A7}"/>
          </ac:spMkLst>
        </pc:spChg>
        <pc:spChg chg="mod">
          <ac:chgData name="Fionnuala Carter" userId="S::fionnuala.carter@aes.cdetb.ie::30def306-6b11-4aa5-b737-4ad9dca78ec3" providerId="AD" clId="Web-{DF90F7B6-D39F-4C5C-A11B-0EF3E6D890B4}" dt="2021-05-25T09:56:55.800" v="268" actId="20577"/>
          <ac:spMkLst>
            <pc:docMk/>
            <pc:sldMk cId="459301491" sldId="361"/>
            <ac:spMk id="27" creationId="{D65318D6-506F-4B01-8E12-ACC09A8BA4D3}"/>
          </ac:spMkLst>
        </pc:spChg>
        <pc:picChg chg="add mod ord">
          <ac:chgData name="Fionnuala Carter" userId="S::fionnuala.carter@aes.cdetb.ie::30def306-6b11-4aa5-b737-4ad9dca78ec3" providerId="AD" clId="Web-{DF90F7B6-D39F-4C5C-A11B-0EF3E6D890B4}" dt="2021-05-25T09:57:13.472" v="271" actId="1076"/>
          <ac:picMkLst>
            <pc:docMk/>
            <pc:sldMk cId="459301491" sldId="361"/>
            <ac:picMk id="2" creationId="{C51D248D-4795-4291-B81E-54ABA555EA8D}"/>
          </ac:picMkLst>
        </pc:picChg>
        <pc:picChg chg="del">
          <ac:chgData name="Fionnuala Carter" userId="S::fionnuala.carter@aes.cdetb.ie::30def306-6b11-4aa5-b737-4ad9dca78ec3" providerId="AD" clId="Web-{DF90F7B6-D39F-4C5C-A11B-0EF3E6D890B4}" dt="2021-05-25T09:41:37.232" v="232"/>
          <ac:picMkLst>
            <pc:docMk/>
            <pc:sldMk cId="459301491" sldId="361"/>
            <ac:picMk id="25" creationId="{F8AFC537-8265-4B10-8746-B4B65BDDAB83}"/>
          </ac:picMkLst>
        </pc:picChg>
      </pc:sldChg>
      <pc:sldChg chg="addSp delSp modSp add replId">
        <pc:chgData name="Fionnuala Carter" userId="S::fionnuala.carter@aes.cdetb.ie::30def306-6b11-4aa5-b737-4ad9dca78ec3" providerId="AD" clId="Web-{DF90F7B6-D39F-4C5C-A11B-0EF3E6D890B4}" dt="2021-05-25T10:01:07.650" v="349" actId="20577"/>
        <pc:sldMkLst>
          <pc:docMk/>
          <pc:sldMk cId="1932398607" sldId="362"/>
        </pc:sldMkLst>
        <pc:spChg chg="del">
          <ac:chgData name="Fionnuala Carter" userId="S::fionnuala.carter@aes.cdetb.ie::30def306-6b11-4aa5-b737-4ad9dca78ec3" providerId="AD" clId="Web-{DF90F7B6-D39F-4C5C-A11B-0EF3E6D890B4}" dt="2021-05-25T09:58:46.850" v="286"/>
          <ac:spMkLst>
            <pc:docMk/>
            <pc:sldMk cId="1932398607" sldId="362"/>
            <ac:spMk id="2" creationId="{9B59942F-F4CF-4C65-A052-89157E36724F}"/>
          </ac:spMkLst>
        </pc:spChg>
        <pc:spChg chg="del">
          <ac:chgData name="Fionnuala Carter" userId="S::fionnuala.carter@aes.cdetb.ie::30def306-6b11-4aa5-b737-4ad9dca78ec3" providerId="AD" clId="Web-{DF90F7B6-D39F-4C5C-A11B-0EF3E6D890B4}" dt="2021-05-25T09:58:41.381" v="285"/>
          <ac:spMkLst>
            <pc:docMk/>
            <pc:sldMk cId="1932398607" sldId="362"/>
            <ac:spMk id="5" creationId="{617E337E-18AB-43FB-8551-1D0FA03E3521}"/>
          </ac:spMkLst>
        </pc:spChg>
        <pc:spChg chg="add del mod">
          <ac:chgData name="Fionnuala Carter" userId="S::fionnuala.carter@aes.cdetb.ie::30def306-6b11-4aa5-b737-4ad9dca78ec3" providerId="AD" clId="Web-{DF90F7B6-D39F-4C5C-A11B-0EF3E6D890B4}" dt="2021-05-25T09:58:50.615" v="288"/>
          <ac:spMkLst>
            <pc:docMk/>
            <pc:sldMk cId="1932398607" sldId="362"/>
            <ac:spMk id="7" creationId="{643D7CBB-A184-4037-B65C-895B2836E35C}"/>
          </ac:spMkLst>
        </pc:spChg>
        <pc:spChg chg="mod">
          <ac:chgData name="Fionnuala Carter" userId="S::fionnuala.carter@aes.cdetb.ie::30def306-6b11-4aa5-b737-4ad9dca78ec3" providerId="AD" clId="Web-{DF90F7B6-D39F-4C5C-A11B-0EF3E6D890B4}" dt="2021-05-25T10:01:07.650" v="349" actId="20577"/>
          <ac:spMkLst>
            <pc:docMk/>
            <pc:sldMk cId="1932398607" sldId="362"/>
            <ac:spMk id="11" creationId="{5EA0C41F-4507-4A28-BBE5-17A8CCB87A9E}"/>
          </ac:spMkLst>
        </pc:spChg>
        <pc:spChg chg="add mod">
          <ac:chgData name="Fionnuala Carter" userId="S::fionnuala.carter@aes.cdetb.ie::30def306-6b11-4aa5-b737-4ad9dca78ec3" providerId="AD" clId="Web-{DF90F7B6-D39F-4C5C-A11B-0EF3E6D890B4}" dt="2021-05-25T09:59:55.336" v="331" actId="20577"/>
          <ac:spMkLst>
            <pc:docMk/>
            <pc:sldMk cId="1932398607" sldId="362"/>
            <ac:spMk id="12" creationId="{CF39AC64-1D21-4850-BDB0-BEF34EE349DB}"/>
          </ac:spMkLst>
        </pc:spChg>
      </pc:sldChg>
      <pc:sldChg chg="addSp delSp modSp add replId">
        <pc:chgData name="Fionnuala Carter" userId="S::fionnuala.carter@aes.cdetb.ie::30def306-6b11-4aa5-b737-4ad9dca78ec3" providerId="AD" clId="Web-{DF90F7B6-D39F-4C5C-A11B-0EF3E6D890B4}" dt="2021-05-25T10:03:21.700" v="397" actId="14100"/>
        <pc:sldMkLst>
          <pc:docMk/>
          <pc:sldMk cId="2490151536" sldId="363"/>
        </pc:sldMkLst>
        <pc:spChg chg="del mod">
          <ac:chgData name="Fionnuala Carter" userId="S::fionnuala.carter@aes.cdetb.ie::30def306-6b11-4aa5-b737-4ad9dca78ec3" providerId="AD" clId="Web-{DF90F7B6-D39F-4C5C-A11B-0EF3E6D890B4}" dt="2021-05-25T10:02:31.324" v="389"/>
          <ac:spMkLst>
            <pc:docMk/>
            <pc:sldMk cId="2490151536" sldId="363"/>
            <ac:spMk id="5" creationId="{617E337E-18AB-43FB-8551-1D0FA03E3521}"/>
          </ac:spMkLst>
        </pc:spChg>
        <pc:spChg chg="del">
          <ac:chgData name="Fionnuala Carter" userId="S::fionnuala.carter@aes.cdetb.ie::30def306-6b11-4aa5-b737-4ad9dca78ec3" providerId="AD" clId="Web-{DF90F7B6-D39F-4C5C-A11B-0EF3E6D890B4}" dt="2021-05-25T10:02:41.418" v="390"/>
          <ac:spMkLst>
            <pc:docMk/>
            <pc:sldMk cId="2490151536" sldId="363"/>
            <ac:spMk id="8" creationId="{6C8FE2D3-7815-4130-9708-B3196DF6CEC2}"/>
          </ac:spMkLst>
        </pc:spChg>
        <pc:spChg chg="mod">
          <ac:chgData name="Fionnuala Carter" userId="S::fionnuala.carter@aes.cdetb.ie::30def306-6b11-4aa5-b737-4ad9dca78ec3" providerId="AD" clId="Web-{DF90F7B6-D39F-4C5C-A11B-0EF3E6D890B4}" dt="2021-05-25T10:03:21.700" v="397" actId="14100"/>
          <ac:spMkLst>
            <pc:docMk/>
            <pc:sldMk cId="2490151536" sldId="363"/>
            <ac:spMk id="11" creationId="{5EA0C41F-4507-4A28-BBE5-17A8CCB87A9E}"/>
          </ac:spMkLst>
        </pc:spChg>
        <pc:spChg chg="add mod">
          <ac:chgData name="Fionnuala Carter" userId="S::fionnuala.carter@aes.cdetb.ie::30def306-6b11-4aa5-b737-4ad9dca78ec3" providerId="AD" clId="Web-{DF90F7B6-D39F-4C5C-A11B-0EF3E6D890B4}" dt="2021-05-25T10:02:27.214" v="388" actId="14100"/>
          <ac:spMkLst>
            <pc:docMk/>
            <pc:sldMk cId="2490151536" sldId="363"/>
            <ac:spMk id="12" creationId="{A1240A16-8D03-4437-ADA9-6C971DA293D5}"/>
          </ac:spMkLst>
        </pc:spChg>
        <pc:picChg chg="mod">
          <ac:chgData name="Fionnuala Carter" userId="S::fionnuala.carter@aes.cdetb.ie::30def306-6b11-4aa5-b737-4ad9dca78ec3" providerId="AD" clId="Web-{DF90F7B6-D39F-4C5C-A11B-0EF3E6D890B4}" dt="2021-05-25T10:03:16.934" v="395" actId="1076"/>
          <ac:picMkLst>
            <pc:docMk/>
            <pc:sldMk cId="2490151536" sldId="363"/>
            <ac:picMk id="7" creationId="{3760FB03-1F79-4891-A67E-92A3CEB93443}"/>
          </ac:picMkLst>
        </pc:picChg>
      </pc:sldChg>
      <pc:sldChg chg="addSp delSp modSp">
        <pc:chgData name="Fionnuala Carter" userId="S::fionnuala.carter@aes.cdetb.ie::30def306-6b11-4aa5-b737-4ad9dca78ec3" providerId="AD" clId="Web-{DF90F7B6-D39F-4C5C-A11B-0EF3E6D890B4}" dt="2021-05-25T10:33:46.536" v="415" actId="1076"/>
        <pc:sldMkLst>
          <pc:docMk/>
          <pc:sldMk cId="2990328376" sldId="364"/>
        </pc:sldMkLst>
        <pc:spChg chg="mod">
          <ac:chgData name="Fionnuala Carter" userId="S::fionnuala.carter@aes.cdetb.ie::30def306-6b11-4aa5-b737-4ad9dca78ec3" providerId="AD" clId="Web-{DF90F7B6-D39F-4C5C-A11B-0EF3E6D890B4}" dt="2021-05-25T10:33:30.785" v="412" actId="14100"/>
          <ac:spMkLst>
            <pc:docMk/>
            <pc:sldMk cId="2990328376" sldId="364"/>
            <ac:spMk id="13" creationId="{357C1758-8E0C-41FA-AA0E-324EF444D3D6}"/>
          </ac:spMkLst>
        </pc:spChg>
        <pc:spChg chg="mod">
          <ac:chgData name="Fionnuala Carter" userId="S::fionnuala.carter@aes.cdetb.ie::30def306-6b11-4aa5-b737-4ad9dca78ec3" providerId="AD" clId="Web-{DF90F7B6-D39F-4C5C-A11B-0EF3E6D890B4}" dt="2021-05-25T10:33:41.567" v="414" actId="1076"/>
          <ac:spMkLst>
            <pc:docMk/>
            <pc:sldMk cId="2990328376" sldId="364"/>
            <ac:spMk id="14" creationId="{745F1F02-60B0-44EC-882F-204B033C8987}"/>
          </ac:spMkLst>
        </pc:spChg>
        <pc:picChg chg="add del mod">
          <ac:chgData name="Fionnuala Carter" userId="S::fionnuala.carter@aes.cdetb.ie::30def306-6b11-4aa5-b737-4ad9dca78ec3" providerId="AD" clId="Web-{DF90F7B6-D39F-4C5C-A11B-0EF3E6D890B4}" dt="2021-05-25T10:30:58.564" v="402"/>
          <ac:picMkLst>
            <pc:docMk/>
            <pc:sldMk cId="2990328376" sldId="364"/>
            <ac:picMk id="3" creationId="{79BDBA05-27A4-4D53-90CD-4DEDA8FD1933}"/>
          </ac:picMkLst>
        </pc:picChg>
        <pc:picChg chg="add del mod">
          <ac:chgData name="Fionnuala Carter" userId="S::fionnuala.carter@aes.cdetb.ie::30def306-6b11-4aa5-b737-4ad9dca78ec3" providerId="AD" clId="Web-{DF90F7B6-D39F-4C5C-A11B-0EF3E6D890B4}" dt="2021-05-25T10:31:22.174" v="404"/>
          <ac:picMkLst>
            <pc:docMk/>
            <pc:sldMk cId="2990328376" sldId="364"/>
            <ac:picMk id="4" creationId="{D2F4F887-2A99-4000-AF40-CAC80A1D44DA}"/>
          </ac:picMkLst>
        </pc:picChg>
        <pc:picChg chg="add mod">
          <ac:chgData name="Fionnuala Carter" userId="S::fionnuala.carter@aes.cdetb.ie::30def306-6b11-4aa5-b737-4ad9dca78ec3" providerId="AD" clId="Web-{DF90F7B6-D39F-4C5C-A11B-0EF3E6D890B4}" dt="2021-05-25T10:33:46.536" v="415" actId="1076"/>
          <ac:picMkLst>
            <pc:docMk/>
            <pc:sldMk cId="2990328376" sldId="364"/>
            <ac:picMk id="6" creationId="{654F0C4F-CBA3-4202-9875-F677BF8E0B3E}"/>
          </ac:picMkLst>
        </pc:picChg>
      </pc:sldChg>
    </pc:docChg>
  </pc:docChgLst>
  <pc:docChgLst>
    <pc:chgData name="Fionnuala Carter" userId="S::fionnuala.carter@aes.cdetb.ie::30def306-6b11-4aa5-b737-4ad9dca78ec3" providerId="AD" clId="Web-{B843EDF4-5B2D-3362-F095-A75A0C17BA87}"/>
    <pc:docChg chg="modSld">
      <pc:chgData name="Fionnuala Carter" userId="S::fionnuala.carter@aes.cdetb.ie::30def306-6b11-4aa5-b737-4ad9dca78ec3" providerId="AD" clId="Web-{B843EDF4-5B2D-3362-F095-A75A0C17BA87}" dt="2021-05-28T14:18:25.589" v="5" actId="1076"/>
      <pc:docMkLst>
        <pc:docMk/>
      </pc:docMkLst>
      <pc:sldChg chg="addSp delSp modSp">
        <pc:chgData name="Fionnuala Carter" userId="S::fionnuala.carter@aes.cdetb.ie::30def306-6b11-4aa5-b737-4ad9dca78ec3" providerId="AD" clId="Web-{B843EDF4-5B2D-3362-F095-A75A0C17BA87}" dt="2021-05-28T14:18:25.589" v="5" actId="1076"/>
        <pc:sldMkLst>
          <pc:docMk/>
          <pc:sldMk cId="2990328376" sldId="364"/>
        </pc:sldMkLst>
        <pc:spChg chg="add del">
          <ac:chgData name="Fionnuala Carter" userId="S::fionnuala.carter@aes.cdetb.ie::30def306-6b11-4aa5-b737-4ad9dca78ec3" providerId="AD" clId="Web-{B843EDF4-5B2D-3362-F095-A75A0C17BA87}" dt="2021-05-28T14:17:55.292" v="1"/>
          <ac:spMkLst>
            <pc:docMk/>
            <pc:sldMk cId="2990328376" sldId="364"/>
            <ac:spMk id="8" creationId="{C5AA2F11-85FD-42BE-ABF3-894A2E2F543F}"/>
          </ac:spMkLst>
        </pc:spChg>
        <pc:spChg chg="add mod">
          <ac:chgData name="Fionnuala Carter" userId="S::fionnuala.carter@aes.cdetb.ie::30def306-6b11-4aa5-b737-4ad9dca78ec3" providerId="AD" clId="Web-{B843EDF4-5B2D-3362-F095-A75A0C17BA87}" dt="2021-05-28T14:18:25.589" v="5" actId="1076"/>
          <ac:spMkLst>
            <pc:docMk/>
            <pc:sldMk cId="2990328376" sldId="364"/>
            <ac:spMk id="9" creationId="{C5AA2F11-85FD-42BE-ABF3-894A2E2F543F}"/>
          </ac:spMkLst>
        </pc:spChg>
        <pc:spChg chg="del mod">
          <ac:chgData name="Fionnuala Carter" userId="S::fionnuala.carter@aes.cdetb.ie::30def306-6b11-4aa5-b737-4ad9dca78ec3" providerId="AD" clId="Web-{B843EDF4-5B2D-3362-F095-A75A0C17BA87}" dt="2021-05-28T14:18:16.730" v="4"/>
          <ac:spMkLst>
            <pc:docMk/>
            <pc:sldMk cId="2990328376" sldId="364"/>
            <ac:spMk id="13" creationId="{357C1758-8E0C-41FA-AA0E-324EF444D3D6}"/>
          </ac:spMkLst>
        </pc:spChg>
      </pc:sldChg>
    </pc:docChg>
  </pc:docChgLst>
  <pc:docChgLst>
    <pc:chgData name="Sharon Brabazon" userId="S::sharon.brabazon@aes.cdetb.ie::1349c98f-8999-4376-91ab-c9df9930166c" providerId="AD" clId="Web-{1316D9E2-5626-4436-BE22-C01AA8B57F9E}"/>
    <pc:docChg chg="modSld">
      <pc:chgData name="Sharon Brabazon" userId="S::sharon.brabazon@aes.cdetb.ie::1349c98f-8999-4376-91ab-c9df9930166c" providerId="AD" clId="Web-{1316D9E2-5626-4436-BE22-C01AA8B57F9E}" dt="2020-10-07T19:52:51.210" v="9"/>
      <pc:docMkLst>
        <pc:docMk/>
      </pc:docMkLst>
      <pc:sldChg chg="addSp delSp modSp">
        <pc:chgData name="Sharon Brabazon" userId="S::sharon.brabazon@aes.cdetb.ie::1349c98f-8999-4376-91ab-c9df9930166c" providerId="AD" clId="Web-{1316D9E2-5626-4436-BE22-C01AA8B57F9E}" dt="2020-10-07T19:52:51.210" v="9"/>
        <pc:sldMkLst>
          <pc:docMk/>
          <pc:sldMk cId="2335241468" sldId="295"/>
        </pc:sldMkLst>
        <pc:spChg chg="add del mod">
          <ac:chgData name="Sharon Brabazon" userId="S::sharon.brabazon@aes.cdetb.ie::1349c98f-8999-4376-91ab-c9df9930166c" providerId="AD" clId="Web-{1316D9E2-5626-4436-BE22-C01AA8B57F9E}" dt="2020-10-07T19:52:51.210" v="9"/>
          <ac:spMkLst>
            <pc:docMk/>
            <pc:sldMk cId="2335241468" sldId="295"/>
            <ac:spMk id="7" creationId="{DCD6D076-1C1D-4CC4-A712-C38C5DC67D60}"/>
          </ac:spMkLst>
        </pc:spChg>
        <pc:picChg chg="mod">
          <ac:chgData name="Sharon Brabazon" userId="S::sharon.brabazon@aes.cdetb.ie::1349c98f-8999-4376-91ab-c9df9930166c" providerId="AD" clId="Web-{1316D9E2-5626-4436-BE22-C01AA8B57F9E}" dt="2020-10-07T19:52:31.600" v="3" actId="1076"/>
          <ac:picMkLst>
            <pc:docMk/>
            <pc:sldMk cId="2335241468" sldId="295"/>
            <ac:picMk id="6" creationId="{00000000-0000-0000-0000-000000000000}"/>
          </ac:picMkLst>
        </pc:picChg>
      </pc:sldChg>
    </pc:docChg>
  </pc:docChgLst>
  <pc:docChgLst>
    <pc:chgData name="Sharon Brabazon" userId="S::sharon.brabazon@aes.cdetb.ie::1349c98f-8999-4376-91ab-c9df9930166c" providerId="AD" clId="Web-{EBBE1271-5671-7E3C-8484-E042179AFDB5}"/>
    <pc:docChg chg="modSld">
      <pc:chgData name="Sharon Brabazon" userId="S::sharon.brabazon@aes.cdetb.ie::1349c98f-8999-4376-91ab-c9df9930166c" providerId="AD" clId="Web-{EBBE1271-5671-7E3C-8484-E042179AFDB5}" dt="2021-04-27T14:48:21.551" v="52" actId="20577"/>
      <pc:docMkLst>
        <pc:docMk/>
      </pc:docMkLst>
      <pc:sldChg chg="addSp modSp">
        <pc:chgData name="Sharon Brabazon" userId="S::sharon.brabazon@aes.cdetb.ie::1349c98f-8999-4376-91ab-c9df9930166c" providerId="AD" clId="Web-{EBBE1271-5671-7E3C-8484-E042179AFDB5}" dt="2021-04-27T14:35:49.296" v="9" actId="14100"/>
        <pc:sldMkLst>
          <pc:docMk/>
          <pc:sldMk cId="1318169354" sldId="328"/>
        </pc:sldMkLst>
        <pc:spChg chg="add mod">
          <ac:chgData name="Sharon Brabazon" userId="S::sharon.brabazon@aes.cdetb.ie::1349c98f-8999-4376-91ab-c9df9930166c" providerId="AD" clId="Web-{EBBE1271-5671-7E3C-8484-E042179AFDB5}" dt="2021-04-27T14:35:49.296" v="9" actId="14100"/>
          <ac:spMkLst>
            <pc:docMk/>
            <pc:sldMk cId="1318169354" sldId="328"/>
            <ac:spMk id="7" creationId="{CFC64BB8-1702-48D4-999B-E3EB53929185}"/>
          </ac:spMkLst>
        </pc:spChg>
      </pc:sldChg>
      <pc:sldChg chg="addSp modSp">
        <pc:chgData name="Sharon Brabazon" userId="S::sharon.brabazon@aes.cdetb.ie::1349c98f-8999-4376-91ab-c9df9930166c" providerId="AD" clId="Web-{EBBE1271-5671-7E3C-8484-E042179AFDB5}" dt="2021-04-27T14:36:32.284" v="17" actId="1076"/>
        <pc:sldMkLst>
          <pc:docMk/>
          <pc:sldMk cId="2867353324" sldId="330"/>
        </pc:sldMkLst>
        <pc:spChg chg="add mod">
          <ac:chgData name="Sharon Brabazon" userId="S::sharon.brabazon@aes.cdetb.ie::1349c98f-8999-4376-91ab-c9df9930166c" providerId="AD" clId="Web-{EBBE1271-5671-7E3C-8484-E042179AFDB5}" dt="2021-04-27T14:36:32.284" v="17" actId="1076"/>
          <ac:spMkLst>
            <pc:docMk/>
            <pc:sldMk cId="2867353324" sldId="330"/>
            <ac:spMk id="10" creationId="{A62E2D86-1BFD-48CF-ACC7-83D73225608C}"/>
          </ac:spMkLst>
        </pc:spChg>
      </pc:sldChg>
      <pc:sldChg chg="addSp modSp">
        <pc:chgData name="Sharon Brabazon" userId="S::sharon.brabazon@aes.cdetb.ie::1349c98f-8999-4376-91ab-c9df9930166c" providerId="AD" clId="Web-{EBBE1271-5671-7E3C-8484-E042179AFDB5}" dt="2021-04-27T14:37:06.520" v="24" actId="14100"/>
        <pc:sldMkLst>
          <pc:docMk/>
          <pc:sldMk cId="1158887001" sldId="331"/>
        </pc:sldMkLst>
        <pc:spChg chg="add mod">
          <ac:chgData name="Sharon Brabazon" userId="S::sharon.brabazon@aes.cdetb.ie::1349c98f-8999-4376-91ab-c9df9930166c" providerId="AD" clId="Web-{EBBE1271-5671-7E3C-8484-E042179AFDB5}" dt="2021-04-27T14:37:06.520" v="24" actId="14100"/>
          <ac:spMkLst>
            <pc:docMk/>
            <pc:sldMk cId="1158887001" sldId="331"/>
            <ac:spMk id="7" creationId="{22B75B4A-0E3D-4119-A79C-81EB9B49B3A2}"/>
          </ac:spMkLst>
        </pc:spChg>
      </pc:sldChg>
      <pc:sldChg chg="addSp modSp">
        <pc:chgData name="Sharon Brabazon" userId="S::sharon.brabazon@aes.cdetb.ie::1349c98f-8999-4376-91ab-c9df9930166c" providerId="AD" clId="Web-{EBBE1271-5671-7E3C-8484-E042179AFDB5}" dt="2021-04-27T14:45:12.866" v="38" actId="20577"/>
        <pc:sldMkLst>
          <pc:docMk/>
          <pc:sldMk cId="2347814145" sldId="332"/>
        </pc:sldMkLst>
        <pc:spChg chg="add mod">
          <ac:chgData name="Sharon Brabazon" userId="S::sharon.brabazon@aes.cdetb.ie::1349c98f-8999-4376-91ab-c9df9930166c" providerId="AD" clId="Web-{EBBE1271-5671-7E3C-8484-E042179AFDB5}" dt="2021-04-27T14:45:12.866" v="38" actId="20577"/>
          <ac:spMkLst>
            <pc:docMk/>
            <pc:sldMk cId="2347814145" sldId="332"/>
            <ac:spMk id="8" creationId="{6C8FE2D3-7815-4130-9708-B3196DF6CEC2}"/>
          </ac:spMkLst>
        </pc:spChg>
      </pc:sldChg>
      <pc:sldChg chg="addSp modSp">
        <pc:chgData name="Sharon Brabazon" userId="S::sharon.brabazon@aes.cdetb.ie::1349c98f-8999-4376-91ab-c9df9930166c" providerId="AD" clId="Web-{EBBE1271-5671-7E3C-8484-E042179AFDB5}" dt="2021-04-27T14:48:21.551" v="52" actId="20577"/>
        <pc:sldMkLst>
          <pc:docMk/>
          <pc:sldMk cId="236876018" sldId="334"/>
        </pc:sldMkLst>
        <pc:spChg chg="add mod">
          <ac:chgData name="Sharon Brabazon" userId="S::sharon.brabazon@aes.cdetb.ie::1349c98f-8999-4376-91ab-c9df9930166c" providerId="AD" clId="Web-{EBBE1271-5671-7E3C-8484-E042179AFDB5}" dt="2021-04-27T14:48:21.551" v="52" actId="20577"/>
          <ac:spMkLst>
            <pc:docMk/>
            <pc:sldMk cId="236876018" sldId="334"/>
            <ac:spMk id="7" creationId="{FDE5F18F-0920-408E-8791-533CE6EC8CBC}"/>
          </ac:spMkLst>
        </pc:spChg>
      </pc:sldChg>
      <pc:sldChg chg="addSp modSp">
        <pc:chgData name="Sharon Brabazon" userId="S::sharon.brabazon@aes.cdetb.ie::1349c98f-8999-4376-91ab-c9df9930166c" providerId="AD" clId="Web-{EBBE1271-5671-7E3C-8484-E042179AFDB5}" dt="2021-04-27T14:45:54.103" v="44" actId="14100"/>
        <pc:sldMkLst>
          <pc:docMk/>
          <pc:sldMk cId="1187994311" sldId="335"/>
        </pc:sldMkLst>
        <pc:spChg chg="add mod">
          <ac:chgData name="Sharon Brabazon" userId="S::sharon.brabazon@aes.cdetb.ie::1349c98f-8999-4376-91ab-c9df9930166c" providerId="AD" clId="Web-{EBBE1271-5671-7E3C-8484-E042179AFDB5}" dt="2021-04-27T14:45:54.103" v="44" actId="14100"/>
          <ac:spMkLst>
            <pc:docMk/>
            <pc:sldMk cId="1187994311" sldId="335"/>
            <ac:spMk id="7" creationId="{29AA60BF-E3AA-49F5-9BC7-A279F5D5A9ED}"/>
          </ac:spMkLst>
        </pc:spChg>
      </pc:sldChg>
    </pc:docChg>
  </pc:docChgLst>
  <pc:docChgLst>
    <pc:chgData name="Sharon Brabazon" userId="S::sharon.brabazon@aes.cdetb.ie::1349c98f-8999-4376-91ab-c9df9930166c" providerId="AD" clId="Web-{72508788-E185-40F7-84A6-458E0C457862}"/>
    <pc:docChg chg="addSld delSld modSld modMainMaster">
      <pc:chgData name="Sharon Brabazon" userId="S::sharon.brabazon@aes.cdetb.ie::1349c98f-8999-4376-91ab-c9df9930166c" providerId="AD" clId="Web-{72508788-E185-40F7-84A6-458E0C457862}" dt="2020-10-20T14:27:44.913" v="343"/>
      <pc:docMkLst>
        <pc:docMk/>
      </pc:docMkLst>
      <pc:sldChg chg="modSp">
        <pc:chgData name="Sharon Brabazon" userId="S::sharon.brabazon@aes.cdetb.ie::1349c98f-8999-4376-91ab-c9df9930166c" providerId="AD" clId="Web-{72508788-E185-40F7-84A6-458E0C457862}" dt="2020-10-20T14:11:32.096" v="324" actId="20577"/>
        <pc:sldMkLst>
          <pc:docMk/>
          <pc:sldMk cId="3917884937" sldId="299"/>
        </pc:sldMkLst>
        <pc:spChg chg="mod">
          <ac:chgData name="Sharon Brabazon" userId="S::sharon.brabazon@aes.cdetb.ie::1349c98f-8999-4376-91ab-c9df9930166c" providerId="AD" clId="Web-{72508788-E185-40F7-84A6-458E0C457862}" dt="2020-10-20T14:11:32.096" v="324" actId="20577"/>
          <ac:spMkLst>
            <pc:docMk/>
            <pc:sldMk cId="3917884937" sldId="299"/>
            <ac:spMk id="4" creationId="{00000000-0000-0000-0000-000000000000}"/>
          </ac:spMkLst>
        </pc:spChg>
      </pc:sldChg>
      <pc:sldChg chg="modSp">
        <pc:chgData name="Sharon Brabazon" userId="S::sharon.brabazon@aes.cdetb.ie::1349c98f-8999-4376-91ab-c9df9930166c" providerId="AD" clId="Web-{72508788-E185-40F7-84A6-458E0C457862}" dt="2020-10-20T14:11:58.019" v="333" actId="20577"/>
        <pc:sldMkLst>
          <pc:docMk/>
          <pc:sldMk cId="665645683" sldId="300"/>
        </pc:sldMkLst>
        <pc:spChg chg="mod">
          <ac:chgData name="Sharon Brabazon" userId="S::sharon.brabazon@aes.cdetb.ie::1349c98f-8999-4376-91ab-c9df9930166c" providerId="AD" clId="Web-{72508788-E185-40F7-84A6-458E0C457862}" dt="2020-10-20T14:11:58.019" v="333" actId="20577"/>
          <ac:spMkLst>
            <pc:docMk/>
            <pc:sldMk cId="665645683" sldId="300"/>
            <ac:spMk id="4" creationId="{00000000-0000-0000-0000-000000000000}"/>
          </ac:spMkLst>
        </pc:spChg>
      </pc:sldChg>
      <pc:sldChg chg="delSp">
        <pc:chgData name="Sharon Brabazon" userId="S::sharon.brabazon@aes.cdetb.ie::1349c98f-8999-4376-91ab-c9df9930166c" providerId="AD" clId="Web-{72508788-E185-40F7-84A6-458E0C457862}" dt="2020-10-20T14:24:16.643" v="337"/>
        <pc:sldMkLst>
          <pc:docMk/>
          <pc:sldMk cId="2447693184" sldId="301"/>
        </pc:sldMkLst>
        <pc:spChg chg="del">
          <ac:chgData name="Sharon Brabazon" userId="S::sharon.brabazon@aes.cdetb.ie::1349c98f-8999-4376-91ab-c9df9930166c" providerId="AD" clId="Web-{72508788-E185-40F7-84A6-458E0C457862}" dt="2020-10-20T14:24:16.643" v="337"/>
          <ac:spMkLst>
            <pc:docMk/>
            <pc:sldMk cId="2447693184" sldId="301"/>
            <ac:spMk id="4" creationId="{00000000-0000-0000-0000-000000000000}"/>
          </ac:spMkLst>
        </pc:spChg>
        <pc:spChg chg="del">
          <ac:chgData name="Sharon Brabazon" userId="S::sharon.brabazon@aes.cdetb.ie::1349c98f-8999-4376-91ab-c9df9930166c" providerId="AD" clId="Web-{72508788-E185-40F7-84A6-458E0C457862}" dt="2020-10-20T14:24:07.206" v="336"/>
          <ac:spMkLst>
            <pc:docMk/>
            <pc:sldMk cId="2447693184" sldId="301"/>
            <ac:spMk id="7" creationId="{00000000-0000-0000-0000-000000000000}"/>
          </ac:spMkLst>
        </pc:spChg>
      </pc:sldChg>
      <pc:sldChg chg="del">
        <pc:chgData name="Sharon Brabazon" userId="S::sharon.brabazon@aes.cdetb.ie::1349c98f-8999-4376-91ab-c9df9930166c" providerId="AD" clId="Web-{72508788-E185-40F7-84A6-458E0C457862}" dt="2020-10-20T14:23:18.205" v="335"/>
        <pc:sldMkLst>
          <pc:docMk/>
          <pc:sldMk cId="1274935200" sldId="311"/>
        </pc:sldMkLst>
      </pc:sldChg>
      <pc:sldChg chg="addSp delSp modSp">
        <pc:chgData name="Sharon Brabazon" userId="S::sharon.brabazon@aes.cdetb.ie::1349c98f-8999-4376-91ab-c9df9930166c" providerId="AD" clId="Web-{72508788-E185-40F7-84A6-458E0C457862}" dt="2020-10-20T14:27:44.913" v="343"/>
        <pc:sldMkLst>
          <pc:docMk/>
          <pc:sldMk cId="395533827" sldId="316"/>
        </pc:sldMkLst>
        <pc:spChg chg="add del mod">
          <ac:chgData name="Sharon Brabazon" userId="S::sharon.brabazon@aes.cdetb.ie::1349c98f-8999-4376-91ab-c9df9930166c" providerId="AD" clId="Web-{72508788-E185-40F7-84A6-458E0C457862}" dt="2020-10-20T14:25:11.566" v="340"/>
          <ac:spMkLst>
            <pc:docMk/>
            <pc:sldMk cId="395533827" sldId="316"/>
            <ac:spMk id="2" creationId="{393A0044-F434-479C-8438-79DA55C0136C}"/>
          </ac:spMkLst>
        </pc:spChg>
        <pc:spChg chg="add mod">
          <ac:chgData name="Sharon Brabazon" userId="S::sharon.brabazon@aes.cdetb.ie::1349c98f-8999-4376-91ab-c9df9930166c" providerId="AD" clId="Web-{72508788-E185-40F7-84A6-458E0C457862}" dt="2020-10-20T14:27:44.913" v="343"/>
          <ac:spMkLst>
            <pc:docMk/>
            <pc:sldMk cId="395533827" sldId="316"/>
            <ac:spMk id="3" creationId="{4759EB7F-B33D-4EBB-83FE-E568A0D8D2DB}"/>
          </ac:spMkLst>
        </pc:spChg>
      </pc:sldChg>
      <pc:sldChg chg="addSp delSp modSp mod modClrScheme chgLayout">
        <pc:chgData name="Sharon Brabazon" userId="S::sharon.brabazon@aes.cdetb.ie::1349c98f-8999-4376-91ab-c9df9930166c" providerId="AD" clId="Web-{72508788-E185-40F7-84A6-458E0C457862}" dt="2020-10-20T14:27:44.913" v="343"/>
        <pc:sldMkLst>
          <pc:docMk/>
          <pc:sldMk cId="4266238325" sldId="317"/>
        </pc:sldMkLst>
        <pc:spChg chg="mod">
          <ac:chgData name="Sharon Brabazon" userId="S::sharon.brabazon@aes.cdetb.ie::1349c98f-8999-4376-91ab-c9df9930166c" providerId="AD" clId="Web-{72508788-E185-40F7-84A6-458E0C457862}" dt="2020-10-20T13:46:11.378" v="16"/>
          <ac:spMkLst>
            <pc:docMk/>
            <pc:sldMk cId="4266238325" sldId="317"/>
            <ac:spMk id="2" creationId="{94DFD070-EE76-4668-9F3A-65D82142A73D}"/>
          </ac:spMkLst>
        </pc:spChg>
        <pc:spChg chg="mod ord">
          <ac:chgData name="Sharon Brabazon" userId="S::sharon.brabazon@aes.cdetb.ie::1349c98f-8999-4376-91ab-c9df9930166c" providerId="AD" clId="Web-{72508788-E185-40F7-84A6-458E0C457862}" dt="2020-10-20T14:06:39.825" v="261" actId="20577"/>
          <ac:spMkLst>
            <pc:docMk/>
            <pc:sldMk cId="4266238325" sldId="317"/>
            <ac:spMk id="3" creationId="{F0E00C77-2C18-457B-856E-E18CD486EFAE}"/>
          </ac:spMkLst>
        </pc:spChg>
        <pc:spChg chg="add del mod">
          <ac:chgData name="Sharon Brabazon" userId="S::sharon.brabazon@aes.cdetb.ie::1349c98f-8999-4376-91ab-c9df9930166c" providerId="AD" clId="Web-{72508788-E185-40F7-84A6-458E0C457862}" dt="2020-10-20T13:46:19.863" v="17"/>
          <ac:spMkLst>
            <pc:docMk/>
            <pc:sldMk cId="4266238325" sldId="317"/>
            <ac:spMk id="5" creationId="{A1CDF712-03C5-4973-8961-0D537B2A177B}"/>
          </ac:spMkLst>
        </pc:spChg>
        <pc:spChg chg="add del mod">
          <ac:chgData name="Sharon Brabazon" userId="S::sharon.brabazon@aes.cdetb.ie::1349c98f-8999-4376-91ab-c9df9930166c" providerId="AD" clId="Web-{72508788-E185-40F7-84A6-458E0C457862}" dt="2020-10-20T14:25:11.566" v="340"/>
          <ac:spMkLst>
            <pc:docMk/>
            <pc:sldMk cId="4266238325" sldId="317"/>
            <ac:spMk id="7" creationId="{5A1233E2-01BF-4FF8-824E-6E0D239E20E6}"/>
          </ac:spMkLst>
        </pc:spChg>
        <pc:spChg chg="add mod">
          <ac:chgData name="Sharon Brabazon" userId="S::sharon.brabazon@aes.cdetb.ie::1349c98f-8999-4376-91ab-c9df9930166c" providerId="AD" clId="Web-{72508788-E185-40F7-84A6-458E0C457862}" dt="2020-10-20T14:27:44.913" v="343"/>
          <ac:spMkLst>
            <pc:docMk/>
            <pc:sldMk cId="4266238325" sldId="317"/>
            <ac:spMk id="8" creationId="{FE0DA801-3647-44A2-90C6-C1020168679E}"/>
          </ac:spMkLst>
        </pc:spChg>
        <pc:spChg chg="add mod">
          <ac:chgData name="Sharon Brabazon" userId="S::sharon.brabazon@aes.cdetb.ie::1349c98f-8999-4376-91ab-c9df9930166c" providerId="AD" clId="Web-{72508788-E185-40F7-84A6-458E0C457862}" dt="2020-10-20T13:47:44.989" v="31"/>
          <ac:spMkLst>
            <pc:docMk/>
            <pc:sldMk cId="4266238325" sldId="317"/>
            <ac:spMk id="10" creationId="{B54AC610-4117-41FF-A150-FB1166C31C58}"/>
          </ac:spMkLst>
        </pc:spChg>
        <pc:picChg chg="add mod">
          <ac:chgData name="Sharon Brabazon" userId="S::sharon.brabazon@aes.cdetb.ie::1349c98f-8999-4376-91ab-c9df9930166c" providerId="AD" clId="Web-{72508788-E185-40F7-84A6-458E0C457862}" dt="2020-10-20T13:47:44.989" v="31"/>
          <ac:picMkLst>
            <pc:docMk/>
            <pc:sldMk cId="4266238325" sldId="317"/>
            <ac:picMk id="4" creationId="{9C9D2A59-EDC4-4C81-BA0A-0CCA94ACD16B}"/>
          </ac:picMkLst>
        </pc:picChg>
      </pc:sldChg>
      <pc:sldChg chg="addSp delSp modSp new mod modClrScheme chgLayout">
        <pc:chgData name="Sharon Brabazon" userId="S::sharon.brabazon@aes.cdetb.ie::1349c98f-8999-4376-91ab-c9df9930166c" providerId="AD" clId="Web-{72508788-E185-40F7-84A6-458E0C457862}" dt="2020-10-20T14:27:44.913" v="343"/>
        <pc:sldMkLst>
          <pc:docMk/>
          <pc:sldMk cId="3182855363" sldId="318"/>
        </pc:sldMkLst>
        <pc:spChg chg="mod">
          <ac:chgData name="Sharon Brabazon" userId="S::sharon.brabazon@aes.cdetb.ie::1349c98f-8999-4376-91ab-c9df9930166c" providerId="AD" clId="Web-{72508788-E185-40F7-84A6-458E0C457862}" dt="2020-10-20T14:09:27.031" v="292"/>
          <ac:spMkLst>
            <pc:docMk/>
            <pc:sldMk cId="3182855363" sldId="318"/>
            <ac:spMk id="2" creationId="{6D3393D1-DA8D-4F63-A914-F9D4E17CBB90}"/>
          </ac:spMkLst>
        </pc:spChg>
        <pc:spChg chg="mod ord">
          <ac:chgData name="Sharon Brabazon" userId="S::sharon.brabazon@aes.cdetb.ie::1349c98f-8999-4376-91ab-c9df9930166c" providerId="AD" clId="Web-{72508788-E185-40F7-84A6-458E0C457862}" dt="2020-10-20T14:10:37.127" v="317" actId="20577"/>
          <ac:spMkLst>
            <pc:docMk/>
            <pc:sldMk cId="3182855363" sldId="318"/>
            <ac:spMk id="3" creationId="{AB844572-8C91-43E1-9B19-9206EEFD08A9}"/>
          </ac:spMkLst>
        </pc:spChg>
        <pc:spChg chg="add del mod">
          <ac:chgData name="Sharon Brabazon" userId="S::sharon.brabazon@aes.cdetb.ie::1349c98f-8999-4376-91ab-c9df9930166c" providerId="AD" clId="Web-{72508788-E185-40F7-84A6-458E0C457862}" dt="2020-10-20T14:25:11.566" v="340"/>
          <ac:spMkLst>
            <pc:docMk/>
            <pc:sldMk cId="3182855363" sldId="318"/>
            <ac:spMk id="5" creationId="{BAE3E82B-5C91-45D5-B973-902718E9FD5B}"/>
          </ac:spMkLst>
        </pc:spChg>
        <pc:spChg chg="add mod">
          <ac:chgData name="Sharon Brabazon" userId="S::sharon.brabazon@aes.cdetb.ie::1349c98f-8999-4376-91ab-c9df9930166c" providerId="AD" clId="Web-{72508788-E185-40F7-84A6-458E0C457862}" dt="2020-10-20T14:27:44.913" v="343"/>
          <ac:spMkLst>
            <pc:docMk/>
            <pc:sldMk cId="3182855363" sldId="318"/>
            <ac:spMk id="6" creationId="{1EF6F089-07D9-40A9-948C-C36C32712D02}"/>
          </ac:spMkLst>
        </pc:spChg>
        <pc:spChg chg="add mod">
          <ac:chgData name="Sharon Brabazon" userId="S::sharon.brabazon@aes.cdetb.ie::1349c98f-8999-4376-91ab-c9df9930166c" providerId="AD" clId="Web-{72508788-E185-40F7-84A6-458E0C457862}" dt="2020-10-20T14:10:19.407" v="310"/>
          <ac:spMkLst>
            <pc:docMk/>
            <pc:sldMk cId="3182855363" sldId="318"/>
            <ac:spMk id="9" creationId="{C1C8E5A8-2B1B-4045-8A7B-39DD5DC235E7}"/>
          </ac:spMkLst>
        </pc:spChg>
        <pc:picChg chg="add mod">
          <ac:chgData name="Sharon Brabazon" userId="S::sharon.brabazon@aes.cdetb.ie::1349c98f-8999-4376-91ab-c9df9930166c" providerId="AD" clId="Web-{72508788-E185-40F7-84A6-458E0C457862}" dt="2020-10-20T14:10:19.407" v="310"/>
          <ac:picMkLst>
            <pc:docMk/>
            <pc:sldMk cId="3182855363" sldId="318"/>
            <ac:picMk id="4" creationId="{61AA46F6-71DB-4CE6-8F9C-706FE1BD5C38}"/>
          </ac:picMkLst>
        </pc:picChg>
      </pc:sldChg>
      <pc:sldMasterChg chg="mod modSldLayout">
        <pc:chgData name="Sharon Brabazon" userId="S::sharon.brabazon@aes.cdetb.ie::1349c98f-8999-4376-91ab-c9df9930166c" providerId="AD" clId="Web-{72508788-E185-40F7-84A6-458E0C457862}" dt="2020-10-20T14:27:44.913" v="343"/>
        <pc:sldMasterMkLst>
          <pc:docMk/>
          <pc:sldMasterMk cId="0" sldId="2147483672"/>
        </pc:sldMasterMkLst>
        <pc:sldLayoutChg chg="mod">
          <pc:chgData name="Sharon Brabazon" userId="S::sharon.brabazon@aes.cdetb.ie::1349c98f-8999-4376-91ab-c9df9930166c" providerId="AD" clId="Web-{72508788-E185-40F7-84A6-458E0C457862}" dt="2020-10-20T14:27:44.913" v="343"/>
          <pc:sldLayoutMkLst>
            <pc:docMk/>
            <pc:sldMasterMk cId="0" sldId="2147483672"/>
            <pc:sldLayoutMk cId="0" sldId="2147483673"/>
          </pc:sldLayoutMkLst>
        </pc:sldLayoutChg>
        <pc:sldLayoutChg chg="mod">
          <pc:chgData name="Sharon Brabazon" userId="S::sharon.brabazon@aes.cdetb.ie::1349c98f-8999-4376-91ab-c9df9930166c" providerId="AD" clId="Web-{72508788-E185-40F7-84A6-458E0C457862}" dt="2020-10-20T14:27:44.913" v="343"/>
          <pc:sldLayoutMkLst>
            <pc:docMk/>
            <pc:sldMasterMk cId="0" sldId="2147483672"/>
            <pc:sldLayoutMk cId="0" sldId="2147483674"/>
          </pc:sldLayoutMkLst>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75"/>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75"/>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76"/>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76"/>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77"/>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77"/>
              <ac:spMk id="8"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78"/>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78"/>
              <ac:spMk id="4"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79"/>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79"/>
              <ac:spMk id="3"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80"/>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80"/>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81"/>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81"/>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82"/>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82"/>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72"/>
            <pc:sldLayoutMk cId="0" sldId="2147483683"/>
          </pc:sldLayoutMkLst>
          <pc:spChg chg="mod">
            <ac:chgData name="Sharon Brabazon" userId="S::sharon.brabazon@aes.cdetb.ie::1349c98f-8999-4376-91ab-c9df9930166c" providerId="AD" clId="Web-{72508788-E185-40F7-84A6-458E0C457862}" dt="2020-10-20T14:27:44.913" v="343"/>
            <ac:spMkLst>
              <pc:docMk/>
              <pc:sldMasterMk cId="0" sldId="2147483672"/>
              <pc:sldLayoutMk cId="0" sldId="2147483683"/>
              <ac:spMk id="5" creationId="{00000000-0000-0000-0000-000000000000}"/>
            </ac:spMkLst>
          </pc:spChg>
        </pc:sldLayoutChg>
        <pc:sldLayoutChg chg="mod">
          <pc:chgData name="Sharon Brabazon" userId="S::sharon.brabazon@aes.cdetb.ie::1349c98f-8999-4376-91ab-c9df9930166c" providerId="AD" clId="Web-{72508788-E185-40F7-84A6-458E0C457862}" dt="2020-10-20T14:27:44.913" v="343"/>
          <pc:sldLayoutMkLst>
            <pc:docMk/>
            <pc:sldMasterMk cId="0" sldId="2147483672"/>
            <pc:sldLayoutMk cId="0" sldId="2147483708"/>
          </pc:sldLayoutMkLst>
        </pc:sldLayoutChg>
        <pc:sldLayoutChg chg="mod">
          <pc:chgData name="Sharon Brabazon" userId="S::sharon.brabazon@aes.cdetb.ie::1349c98f-8999-4376-91ab-c9df9930166c" providerId="AD" clId="Web-{72508788-E185-40F7-84A6-458E0C457862}" dt="2020-10-20T14:27:44.913" v="343"/>
          <pc:sldLayoutMkLst>
            <pc:docMk/>
            <pc:sldMasterMk cId="0" sldId="2147483672"/>
            <pc:sldLayoutMk cId="0" sldId="2147483709"/>
          </pc:sldLayoutMkLst>
        </pc:sldLayoutChg>
      </pc:sldMasterChg>
      <pc:sldMasterChg chg="modSp mod modSldLayout">
        <pc:chgData name="Sharon Brabazon" userId="S::sharon.brabazon@aes.cdetb.ie::1349c98f-8999-4376-91ab-c9df9930166c" providerId="AD" clId="Web-{72508788-E185-40F7-84A6-458E0C457862}" dt="2020-10-20T14:27:44.913" v="343"/>
        <pc:sldMasterMkLst>
          <pc:docMk/>
          <pc:sldMasterMk cId="0" sldId="2147483684"/>
        </pc:sldMasterMkLst>
        <pc:spChg chg="mod">
          <ac:chgData name="Sharon Brabazon" userId="S::sharon.brabazon@aes.cdetb.ie::1349c98f-8999-4376-91ab-c9df9930166c" providerId="AD" clId="Web-{72508788-E185-40F7-84A6-458E0C457862}" dt="2020-10-20T14:27:44.913" v="343"/>
          <ac:spMkLst>
            <pc:docMk/>
            <pc:sldMasterMk cId="0" sldId="2147483684"/>
            <ac:spMk id="5" creationId="{00000000-0000-0000-0000-000000000000}"/>
          </ac:spMkLst>
        </pc:sp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685"/>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685"/>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686"/>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686"/>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687"/>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687"/>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688"/>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688"/>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0"/>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0"/>
              <ac:spMk id="8"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1"/>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1"/>
              <ac:spMk id="4"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2"/>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2"/>
              <ac:spMk id="3"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3"/>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3"/>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4"/>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4"/>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5"/>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5"/>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684"/>
            <pc:sldLayoutMk cId="0" sldId="2147483716"/>
          </pc:sldLayoutMkLst>
          <pc:spChg chg="mod">
            <ac:chgData name="Sharon Brabazon" userId="S::sharon.brabazon@aes.cdetb.ie::1349c98f-8999-4376-91ab-c9df9930166c" providerId="AD" clId="Web-{72508788-E185-40F7-84A6-458E0C457862}" dt="2020-10-20T14:27:44.913" v="343"/>
            <ac:spMkLst>
              <pc:docMk/>
              <pc:sldMasterMk cId="0" sldId="2147483684"/>
              <pc:sldLayoutMk cId="0" sldId="2147483716"/>
              <ac:spMk id="5" creationId="{00000000-0000-0000-0000-000000000000}"/>
            </ac:spMkLst>
          </pc:spChg>
        </pc:sldLayoutChg>
      </pc:sldMasterChg>
      <pc:sldMasterChg chg="modSp mod modSldLayout">
        <pc:chgData name="Sharon Brabazon" userId="S::sharon.brabazon@aes.cdetb.ie::1349c98f-8999-4376-91ab-c9df9930166c" providerId="AD" clId="Web-{72508788-E185-40F7-84A6-458E0C457862}" dt="2020-10-20T14:27:44.913" v="343"/>
        <pc:sldMasterMkLst>
          <pc:docMk/>
          <pc:sldMasterMk cId="0" sldId="2147483717"/>
        </pc:sldMasterMkLst>
        <pc:spChg chg="mod">
          <ac:chgData name="Sharon Brabazon" userId="S::sharon.brabazon@aes.cdetb.ie::1349c98f-8999-4376-91ab-c9df9930166c" providerId="AD" clId="Web-{72508788-E185-40F7-84A6-458E0C457862}" dt="2020-10-20T14:27:44.913" v="343"/>
          <ac:spMkLst>
            <pc:docMk/>
            <pc:sldMasterMk cId="0" sldId="2147483717"/>
            <ac:spMk id="5" creationId="{00000000-0000-0000-0000-000000000000}"/>
          </ac:spMkLst>
        </pc:sp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06"/>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06"/>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07"/>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07"/>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18"/>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18"/>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19"/>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19"/>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0"/>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0"/>
              <ac:spMk id="5"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1"/>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1"/>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2"/>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2"/>
              <ac:spMk id="8"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3"/>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3"/>
              <ac:spMk id="4"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4"/>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4"/>
              <ac:spMk id="3"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5"/>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5"/>
              <ac:spMk id="6" creationId="{00000000-0000-0000-0000-000000000000}"/>
            </ac:spMkLst>
          </pc:spChg>
        </pc:sldLayoutChg>
        <pc:sldLayoutChg chg="modSp mod">
          <pc:chgData name="Sharon Brabazon" userId="S::sharon.brabazon@aes.cdetb.ie::1349c98f-8999-4376-91ab-c9df9930166c" providerId="AD" clId="Web-{72508788-E185-40F7-84A6-458E0C457862}" dt="2020-10-20T14:27:44.913" v="343"/>
          <pc:sldLayoutMkLst>
            <pc:docMk/>
            <pc:sldMasterMk cId="0" sldId="2147483717"/>
            <pc:sldLayoutMk cId="0" sldId="2147483726"/>
          </pc:sldLayoutMkLst>
          <pc:spChg chg="mod">
            <ac:chgData name="Sharon Brabazon" userId="S::sharon.brabazon@aes.cdetb.ie::1349c98f-8999-4376-91ab-c9df9930166c" providerId="AD" clId="Web-{72508788-E185-40F7-84A6-458E0C457862}" dt="2020-10-20T14:27:44.913" v="343"/>
            <ac:spMkLst>
              <pc:docMk/>
              <pc:sldMasterMk cId="0" sldId="2147483717"/>
              <pc:sldLayoutMk cId="0" sldId="2147483726"/>
              <ac:spMk id="6" creationId="{00000000-0000-0000-0000-000000000000}"/>
            </ac:spMkLst>
          </pc:spChg>
        </pc:sldLayoutChg>
      </pc:sldMasterChg>
    </pc:docChg>
  </pc:docChgLst>
  <pc:docChgLst>
    <pc:chgData name="Fionnuala Carter" userId="S::fionnuala.carter@aes.cdetb.ie::30def306-6b11-4aa5-b737-4ad9dca78ec3" providerId="AD" clId="Web-{D355A980-3DF4-5D65-EBEA-A6AC2A971239}"/>
    <pc:docChg chg="mod addSld modSld addMainMaster delMainMaster modMainMaster setSldSz">
      <pc:chgData name="Fionnuala Carter" userId="S::fionnuala.carter@aes.cdetb.ie::30def306-6b11-4aa5-b737-4ad9dca78ec3" providerId="AD" clId="Web-{D355A980-3DF4-5D65-EBEA-A6AC2A971239}" dt="2021-05-24T10:33:06.814" v="107" actId="1076"/>
      <pc:docMkLst>
        <pc:docMk/>
      </pc:docMkLst>
      <pc:sldChg chg="addSp delSp modSp mod modClrScheme chgLayout">
        <pc:chgData name="Fionnuala Carter" userId="S::fionnuala.carter@aes.cdetb.ie::30def306-6b11-4aa5-b737-4ad9dca78ec3" providerId="AD" clId="Web-{D355A980-3DF4-5D65-EBEA-A6AC2A971239}" dt="2021-05-24T10:06:43.614" v="88" actId="1076"/>
        <pc:sldMkLst>
          <pc:docMk/>
          <pc:sldMk cId="4014823959" sldId="325"/>
        </pc:sldMkLst>
        <pc:spChg chg="del mod">
          <ac:chgData name="Fionnuala Carter" userId="S::fionnuala.carter@aes.cdetb.ie::30def306-6b11-4aa5-b737-4ad9dca78ec3" providerId="AD" clId="Web-{D355A980-3DF4-5D65-EBEA-A6AC2A971239}" dt="2021-05-24T09:58:16.735" v="39"/>
          <ac:spMkLst>
            <pc:docMk/>
            <pc:sldMk cId="4014823959" sldId="325"/>
            <ac:spMk id="2" creationId="{9B59942F-F4CF-4C65-A052-89157E36724F}"/>
          </ac:spMkLst>
        </pc:spChg>
        <pc:spChg chg="del mod">
          <ac:chgData name="Fionnuala Carter" userId="S::fionnuala.carter@aes.cdetb.ie::30def306-6b11-4aa5-b737-4ad9dca78ec3" providerId="AD" clId="Web-{D355A980-3DF4-5D65-EBEA-A6AC2A971239}" dt="2021-05-24T09:56:22.266" v="27"/>
          <ac:spMkLst>
            <pc:docMk/>
            <pc:sldMk cId="4014823959" sldId="325"/>
            <ac:spMk id="3" creationId="{9C3A6EAA-F432-4817-98F6-3B345127AE9A}"/>
          </ac:spMkLst>
        </pc:spChg>
        <pc:spChg chg="add del mod">
          <ac:chgData name="Fionnuala Carter" userId="S::fionnuala.carter@aes.cdetb.ie::30def306-6b11-4aa5-b737-4ad9dca78ec3" providerId="AD" clId="Web-{D355A980-3DF4-5D65-EBEA-A6AC2A971239}" dt="2021-05-24T09:56:32.235" v="30"/>
          <ac:spMkLst>
            <pc:docMk/>
            <pc:sldMk cId="4014823959" sldId="325"/>
            <ac:spMk id="5" creationId="{C8369D9C-6D8C-4511-8714-7FFA6AA79B72}"/>
          </ac:spMkLst>
        </pc:spChg>
        <pc:spChg chg="add del mod">
          <ac:chgData name="Fionnuala Carter" userId="S::fionnuala.carter@aes.cdetb.ie::30def306-6b11-4aa5-b737-4ad9dca78ec3" providerId="AD" clId="Web-{D355A980-3DF4-5D65-EBEA-A6AC2A971239}" dt="2021-05-24T09:58:29.110" v="42"/>
          <ac:spMkLst>
            <pc:docMk/>
            <pc:sldMk cId="4014823959" sldId="325"/>
            <ac:spMk id="7" creationId="{07FFCD9B-8003-4CD4-9FA4-EC3C1AEC7125}"/>
          </ac:spMkLst>
        </pc:spChg>
        <pc:spChg chg="mod ord">
          <ac:chgData name="Fionnuala Carter" userId="S::fionnuala.carter@aes.cdetb.ie::30def306-6b11-4aa5-b737-4ad9dca78ec3" providerId="AD" clId="Web-{D355A980-3DF4-5D65-EBEA-A6AC2A971239}" dt="2021-05-24T10:03:58.816" v="47"/>
          <ac:spMkLst>
            <pc:docMk/>
            <pc:sldMk cId="4014823959" sldId="325"/>
            <ac:spMk id="8" creationId="{0CDEB120-3E7C-4B7D-AA4A-43132413E97E}"/>
          </ac:spMkLst>
        </pc:spChg>
        <pc:spChg chg="add del">
          <ac:chgData name="Fionnuala Carter" userId="S::fionnuala.carter@aes.cdetb.ie::30def306-6b11-4aa5-b737-4ad9dca78ec3" providerId="AD" clId="Web-{D355A980-3DF4-5D65-EBEA-A6AC2A971239}" dt="2021-05-24T09:54:48.734" v="3"/>
          <ac:spMkLst>
            <pc:docMk/>
            <pc:sldMk cId="4014823959" sldId="325"/>
            <ac:spMk id="9" creationId="{37FFB664-8FD3-4BE4-9353-08799AA55EB7}"/>
          </ac:spMkLst>
        </pc:spChg>
        <pc:spChg chg="add del mod">
          <ac:chgData name="Fionnuala Carter" userId="S::fionnuala.carter@aes.cdetb.ie::30def306-6b11-4aa5-b737-4ad9dca78ec3" providerId="AD" clId="Web-{D355A980-3DF4-5D65-EBEA-A6AC2A971239}" dt="2021-05-24T10:01:34.721" v="45"/>
          <ac:spMkLst>
            <pc:docMk/>
            <pc:sldMk cId="4014823959" sldId="325"/>
            <ac:spMk id="10" creationId="{C168E04E-A2FD-4F0D-BC36-AA68DF4122F9}"/>
          </ac:spMkLst>
        </pc:spChg>
        <pc:spChg chg="add del mod">
          <ac:chgData name="Fionnuala Carter" userId="S::fionnuala.carter@aes.cdetb.ie::30def306-6b11-4aa5-b737-4ad9dca78ec3" providerId="AD" clId="Web-{D355A980-3DF4-5D65-EBEA-A6AC2A971239}" dt="2021-05-24T09:55:44.828" v="12"/>
          <ac:spMkLst>
            <pc:docMk/>
            <pc:sldMk cId="4014823959" sldId="325"/>
            <ac:spMk id="11" creationId="{E93818E6-3693-46FB-972A-7F87581D31A1}"/>
          </ac:spMkLst>
        </pc:spChg>
        <pc:spChg chg="add del mod">
          <ac:chgData name="Fionnuala Carter" userId="S::fionnuala.carter@aes.cdetb.ie::30def306-6b11-4aa5-b737-4ad9dca78ec3" providerId="AD" clId="Web-{D355A980-3DF4-5D65-EBEA-A6AC2A971239}" dt="2021-05-24T09:58:22.032" v="40"/>
          <ac:spMkLst>
            <pc:docMk/>
            <pc:sldMk cId="4014823959" sldId="325"/>
            <ac:spMk id="13" creationId="{C22ED3DE-0C40-4B72-9293-C534837ED91A}"/>
          </ac:spMkLst>
        </pc:spChg>
        <pc:spChg chg="add del mod">
          <ac:chgData name="Fionnuala Carter" userId="S::fionnuala.carter@aes.cdetb.ie::30def306-6b11-4aa5-b737-4ad9dca78ec3" providerId="AD" clId="Web-{D355A980-3DF4-5D65-EBEA-A6AC2A971239}" dt="2021-05-24T10:04:07.207" v="48"/>
          <ac:spMkLst>
            <pc:docMk/>
            <pc:sldMk cId="4014823959" sldId="325"/>
            <ac:spMk id="14" creationId="{6726C9E9-70E2-4765-AFD9-250DA8713E0B}"/>
          </ac:spMkLst>
        </pc:spChg>
        <pc:spChg chg="add">
          <ac:chgData name="Fionnuala Carter" userId="S::fionnuala.carter@aes.cdetb.ie::30def306-6b11-4aa5-b737-4ad9dca78ec3" providerId="AD" clId="Web-{D355A980-3DF4-5D65-EBEA-A6AC2A971239}" dt="2021-05-24T10:04:24.832" v="49"/>
          <ac:spMkLst>
            <pc:docMk/>
            <pc:sldMk cId="4014823959" sldId="325"/>
            <ac:spMk id="15" creationId="{71FAF905-8E17-417D-80C8-0E271A2B76A8}"/>
          </ac:spMkLst>
        </pc:spChg>
        <pc:spChg chg="add mod">
          <ac:chgData name="Fionnuala Carter" userId="S::fionnuala.carter@aes.cdetb.ie::30def306-6b11-4aa5-b737-4ad9dca78ec3" providerId="AD" clId="Web-{D355A980-3DF4-5D65-EBEA-A6AC2A971239}" dt="2021-05-24T10:06:14.145" v="81" actId="20577"/>
          <ac:spMkLst>
            <pc:docMk/>
            <pc:sldMk cId="4014823959" sldId="325"/>
            <ac:spMk id="16" creationId="{41A1BFD1-B27A-4163-A600-F74D2C932796}"/>
          </ac:spMkLst>
        </pc:spChg>
        <pc:picChg chg="del mod">
          <ac:chgData name="Fionnuala Carter" userId="S::fionnuala.carter@aes.cdetb.ie::30def306-6b11-4aa5-b737-4ad9dca78ec3" providerId="AD" clId="Web-{D355A980-3DF4-5D65-EBEA-A6AC2A971239}" dt="2021-05-24T10:06:15.098" v="82"/>
          <ac:picMkLst>
            <pc:docMk/>
            <pc:sldMk cId="4014823959" sldId="325"/>
            <ac:picMk id="6" creationId="{31405163-35B0-4E98-B314-B147207EC898}"/>
          </ac:picMkLst>
        </pc:picChg>
        <pc:picChg chg="add mod">
          <ac:chgData name="Fionnuala Carter" userId="S::fionnuala.carter@aes.cdetb.ie::30def306-6b11-4aa5-b737-4ad9dca78ec3" providerId="AD" clId="Web-{D355A980-3DF4-5D65-EBEA-A6AC2A971239}" dt="2021-05-24T10:06:43.614" v="88" actId="1076"/>
          <ac:picMkLst>
            <pc:docMk/>
            <pc:sldMk cId="4014823959" sldId="325"/>
            <ac:picMk id="17" creationId="{E3DE1B34-E663-43A5-8649-744597F79CEE}"/>
          </ac:picMkLst>
        </pc:picChg>
      </pc:sldChg>
      <pc:sldChg chg="modSp mod modClrScheme chgLayout">
        <pc:chgData name="Fionnuala Carter" userId="S::fionnuala.carter@aes.cdetb.ie::30def306-6b11-4aa5-b737-4ad9dca78ec3" providerId="AD" clId="Web-{D355A980-3DF4-5D65-EBEA-A6AC2A971239}" dt="2021-05-24T10:03:58.816" v="47"/>
        <pc:sldMkLst>
          <pc:docMk/>
          <pc:sldMk cId="3812970716" sldId="326"/>
        </pc:sldMkLst>
        <pc:spChg chg="mod ord">
          <ac:chgData name="Fionnuala Carter" userId="S::fionnuala.carter@aes.cdetb.ie::30def306-6b11-4aa5-b737-4ad9dca78ec3" providerId="AD" clId="Web-{D355A980-3DF4-5D65-EBEA-A6AC2A971239}" dt="2021-05-24T10:03:58.816" v="47"/>
          <ac:spMkLst>
            <pc:docMk/>
            <pc:sldMk cId="3812970716" sldId="326"/>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3812970716" sldId="326"/>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3812970716" sldId="326"/>
            <ac:spMk id="4" creationId="{FB6DB254-E86D-438C-A8C5-B9C19FEA7169}"/>
          </ac:spMkLst>
        </pc:spChg>
        <pc:picChg chg="mod">
          <ac:chgData name="Fionnuala Carter" userId="S::fionnuala.carter@aes.cdetb.ie::30def306-6b11-4aa5-b737-4ad9dca78ec3" providerId="AD" clId="Web-{D355A980-3DF4-5D65-EBEA-A6AC2A971239}" dt="2021-05-24T10:03:57.535" v="46"/>
          <ac:picMkLst>
            <pc:docMk/>
            <pc:sldMk cId="3812970716" sldId="326"/>
            <ac:picMk id="6" creationId="{31405163-35B0-4E98-B314-B147207EC898}"/>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445314581" sldId="327"/>
        </pc:sldMkLst>
        <pc:spChg chg="mod ord">
          <ac:chgData name="Fionnuala Carter" userId="S::fionnuala.carter@aes.cdetb.ie::30def306-6b11-4aa5-b737-4ad9dca78ec3" providerId="AD" clId="Web-{D355A980-3DF4-5D65-EBEA-A6AC2A971239}" dt="2021-05-24T10:03:58.816" v="47"/>
          <ac:spMkLst>
            <pc:docMk/>
            <pc:sldMk cId="2445314581" sldId="327"/>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2445314581" sldId="327"/>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2445314581" sldId="327"/>
            <ac:spMk id="4" creationId="{FB6DB254-E86D-438C-A8C5-B9C19FEA7169}"/>
          </ac:spMkLst>
        </pc:spChg>
        <pc:picChg chg="mod">
          <ac:chgData name="Fionnuala Carter" userId="S::fionnuala.carter@aes.cdetb.ie::30def306-6b11-4aa5-b737-4ad9dca78ec3" providerId="AD" clId="Web-{D355A980-3DF4-5D65-EBEA-A6AC2A971239}" dt="2021-05-24T10:03:57.535" v="46"/>
          <ac:picMkLst>
            <pc:docMk/>
            <pc:sldMk cId="2445314581" sldId="327"/>
            <ac:picMk id="6" creationId="{31405163-35B0-4E98-B314-B147207EC898}"/>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318169354" sldId="328"/>
        </pc:sldMkLst>
        <pc:spChg chg="mod ord">
          <ac:chgData name="Fionnuala Carter" userId="S::fionnuala.carter@aes.cdetb.ie::30def306-6b11-4aa5-b737-4ad9dca78ec3" providerId="AD" clId="Web-{D355A980-3DF4-5D65-EBEA-A6AC2A971239}" dt="2021-05-24T10:03:58.816" v="47"/>
          <ac:spMkLst>
            <pc:docMk/>
            <pc:sldMk cId="1318169354" sldId="328"/>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1318169354" sldId="328"/>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1318169354" sldId="328"/>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1318169354" sldId="328"/>
            <ac:spMk id="5" creationId="{E74CEAE7-5C5A-403C-A9C4-00A70B2254A6}"/>
          </ac:spMkLst>
        </pc:spChg>
        <pc:spChg chg="mod">
          <ac:chgData name="Fionnuala Carter" userId="S::fionnuala.carter@aes.cdetb.ie::30def306-6b11-4aa5-b737-4ad9dca78ec3" providerId="AD" clId="Web-{D355A980-3DF4-5D65-EBEA-A6AC2A971239}" dt="2021-05-24T10:03:57.535" v="46"/>
          <ac:spMkLst>
            <pc:docMk/>
            <pc:sldMk cId="1318169354" sldId="328"/>
            <ac:spMk id="7" creationId="{CFC64BB8-1702-48D4-999B-E3EB53929185}"/>
          </ac:spMkLst>
        </pc:spChg>
        <pc:spChg chg="mod">
          <ac:chgData name="Fionnuala Carter" userId="S::fionnuala.carter@aes.cdetb.ie::30def306-6b11-4aa5-b737-4ad9dca78ec3" providerId="AD" clId="Web-{D355A980-3DF4-5D65-EBEA-A6AC2A971239}" dt="2021-05-24T10:03:57.535" v="46"/>
          <ac:spMkLst>
            <pc:docMk/>
            <pc:sldMk cId="1318169354" sldId="328"/>
            <ac:spMk id="9" creationId="{C06F486C-2DDA-4C45-AD35-0234A5DE71C9}"/>
          </ac:spMkLst>
        </pc:spChg>
        <pc:picChg chg="mod">
          <ac:chgData name="Fionnuala Carter" userId="S::fionnuala.carter@aes.cdetb.ie::30def306-6b11-4aa5-b737-4ad9dca78ec3" providerId="AD" clId="Web-{D355A980-3DF4-5D65-EBEA-A6AC2A971239}" dt="2021-05-24T10:03:57.535" v="46"/>
          <ac:picMkLst>
            <pc:docMk/>
            <pc:sldMk cId="1318169354" sldId="328"/>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1318169354" sldId="328"/>
            <ac:picMk id="8" creationId="{CC4BDA2B-77EB-47FC-933C-D464613FA246}"/>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867353324" sldId="330"/>
        </pc:sldMkLst>
        <pc:spChg chg="mod ord">
          <ac:chgData name="Fionnuala Carter" userId="S::fionnuala.carter@aes.cdetb.ie::30def306-6b11-4aa5-b737-4ad9dca78ec3" providerId="AD" clId="Web-{D355A980-3DF4-5D65-EBEA-A6AC2A971239}" dt="2021-05-24T10:03:58.816" v="47"/>
          <ac:spMkLst>
            <pc:docMk/>
            <pc:sldMk cId="2867353324" sldId="330"/>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2867353324" sldId="330"/>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2867353324" sldId="330"/>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2867353324" sldId="330"/>
            <ac:spMk id="5" creationId="{617E337E-18AB-43FB-8551-1D0FA03E3521}"/>
          </ac:spMkLst>
        </pc:spChg>
        <pc:spChg chg="mod ord">
          <ac:chgData name="Fionnuala Carter" userId="S::fionnuala.carter@aes.cdetb.ie::30def306-6b11-4aa5-b737-4ad9dca78ec3" providerId="AD" clId="Web-{D355A980-3DF4-5D65-EBEA-A6AC2A971239}" dt="2021-05-24T10:03:58.816" v="47"/>
          <ac:spMkLst>
            <pc:docMk/>
            <pc:sldMk cId="2867353324" sldId="330"/>
            <ac:spMk id="7" creationId="{ED1DF37C-EE3B-477F-90F4-38D1D55AE8A7}"/>
          </ac:spMkLst>
        </pc:spChg>
        <pc:spChg chg="mod">
          <ac:chgData name="Fionnuala Carter" userId="S::fionnuala.carter@aes.cdetb.ie::30def306-6b11-4aa5-b737-4ad9dca78ec3" providerId="AD" clId="Web-{D355A980-3DF4-5D65-EBEA-A6AC2A971239}" dt="2021-05-24T10:03:57.535" v="46"/>
          <ac:spMkLst>
            <pc:docMk/>
            <pc:sldMk cId="2867353324" sldId="330"/>
            <ac:spMk id="9" creationId="{489381DA-8156-4B8A-B0FA-F947D64CA6F6}"/>
          </ac:spMkLst>
        </pc:spChg>
        <pc:spChg chg="mod">
          <ac:chgData name="Fionnuala Carter" userId="S::fionnuala.carter@aes.cdetb.ie::30def306-6b11-4aa5-b737-4ad9dca78ec3" providerId="AD" clId="Web-{D355A980-3DF4-5D65-EBEA-A6AC2A971239}" dt="2021-05-24T10:03:57.535" v="46"/>
          <ac:spMkLst>
            <pc:docMk/>
            <pc:sldMk cId="2867353324" sldId="330"/>
            <ac:spMk id="10" creationId="{A62E2D86-1BFD-48CF-ACC7-83D73225608C}"/>
          </ac:spMkLst>
        </pc:spChg>
        <pc:picChg chg="mod">
          <ac:chgData name="Fionnuala Carter" userId="S::fionnuala.carter@aes.cdetb.ie::30def306-6b11-4aa5-b737-4ad9dca78ec3" providerId="AD" clId="Web-{D355A980-3DF4-5D65-EBEA-A6AC2A971239}" dt="2021-05-24T10:03:57.535" v="46"/>
          <ac:picMkLst>
            <pc:docMk/>
            <pc:sldMk cId="2867353324" sldId="330"/>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2867353324" sldId="330"/>
            <ac:picMk id="8" creationId="{EAF33494-06A3-43AD-8B6B-338AFB9B4421}"/>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158887001" sldId="331"/>
        </pc:sldMkLst>
        <pc:spChg chg="mod ord">
          <ac:chgData name="Fionnuala Carter" userId="S::fionnuala.carter@aes.cdetb.ie::30def306-6b11-4aa5-b737-4ad9dca78ec3" providerId="AD" clId="Web-{D355A980-3DF4-5D65-EBEA-A6AC2A971239}" dt="2021-05-24T10:03:58.816" v="47"/>
          <ac:spMkLst>
            <pc:docMk/>
            <pc:sldMk cId="1158887001" sldId="331"/>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1158887001" sldId="331"/>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1158887001" sldId="331"/>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1158887001" sldId="331"/>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1158887001" sldId="331"/>
            <ac:spMk id="7" creationId="{22B75B4A-0E3D-4119-A79C-81EB9B49B3A2}"/>
          </ac:spMkLst>
        </pc:spChg>
        <pc:spChg chg="mod">
          <ac:chgData name="Fionnuala Carter" userId="S::fionnuala.carter@aes.cdetb.ie::30def306-6b11-4aa5-b737-4ad9dca78ec3" providerId="AD" clId="Web-{D355A980-3DF4-5D65-EBEA-A6AC2A971239}" dt="2021-05-24T10:03:57.535" v="46"/>
          <ac:spMkLst>
            <pc:docMk/>
            <pc:sldMk cId="1158887001" sldId="331"/>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1158887001" sldId="331"/>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1158887001" sldId="331"/>
            <ac:picMk id="6" creationId="{31405163-35B0-4E98-B314-B147207EC898}"/>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347814145" sldId="332"/>
        </pc:sldMkLst>
        <pc:spChg chg="mod ord">
          <ac:chgData name="Fionnuala Carter" userId="S::fionnuala.carter@aes.cdetb.ie::30def306-6b11-4aa5-b737-4ad9dca78ec3" providerId="AD" clId="Web-{D355A980-3DF4-5D65-EBEA-A6AC2A971239}" dt="2021-05-24T10:03:58.816" v="47"/>
          <ac:spMkLst>
            <pc:docMk/>
            <pc:sldMk cId="2347814145" sldId="332"/>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2347814145" sldId="332"/>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2347814145" sldId="332"/>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2347814145" sldId="332"/>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2347814145" sldId="332"/>
            <ac:spMk id="8" creationId="{6C8FE2D3-7815-4130-9708-B3196DF6CEC2}"/>
          </ac:spMkLst>
        </pc:spChg>
        <pc:spChg chg="mod">
          <ac:chgData name="Fionnuala Carter" userId="S::fionnuala.carter@aes.cdetb.ie::30def306-6b11-4aa5-b737-4ad9dca78ec3" providerId="AD" clId="Web-{D355A980-3DF4-5D65-EBEA-A6AC2A971239}" dt="2021-05-24T10:03:57.535" v="46"/>
          <ac:spMkLst>
            <pc:docMk/>
            <pc:sldMk cId="2347814145" sldId="332"/>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2347814145" sldId="332"/>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2347814145" sldId="332"/>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2347814145" sldId="332"/>
            <ac:picMk id="7" creationId="{3760FB03-1F79-4891-A67E-92A3CEB93443}"/>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787709285" sldId="333"/>
        </pc:sldMkLst>
        <pc:spChg chg="mod ord">
          <ac:chgData name="Fionnuala Carter" userId="S::fionnuala.carter@aes.cdetb.ie::30def306-6b11-4aa5-b737-4ad9dca78ec3" providerId="AD" clId="Web-{D355A980-3DF4-5D65-EBEA-A6AC2A971239}" dt="2021-05-24T10:03:58.816" v="47"/>
          <ac:spMkLst>
            <pc:docMk/>
            <pc:sldMk cId="1787709285" sldId="333"/>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1787709285" sldId="333"/>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1787709285" sldId="333"/>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1787709285" sldId="333"/>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1787709285" sldId="333"/>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1787709285" sldId="333"/>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1787709285" sldId="333"/>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1787709285" sldId="333"/>
            <ac:picMk id="8" creationId="{B638A37B-491D-4CD4-B008-D9F2EBAEE65D}"/>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36876018" sldId="334"/>
        </pc:sldMkLst>
        <pc:spChg chg="mod ord">
          <ac:chgData name="Fionnuala Carter" userId="S::fionnuala.carter@aes.cdetb.ie::30def306-6b11-4aa5-b737-4ad9dca78ec3" providerId="AD" clId="Web-{D355A980-3DF4-5D65-EBEA-A6AC2A971239}" dt="2021-05-24T10:03:58.816" v="47"/>
          <ac:spMkLst>
            <pc:docMk/>
            <pc:sldMk cId="236876018" sldId="334"/>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236876018" sldId="334"/>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236876018" sldId="334"/>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236876018" sldId="334"/>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236876018" sldId="334"/>
            <ac:spMk id="7" creationId="{FDE5F18F-0920-408E-8791-533CE6EC8CBC}"/>
          </ac:spMkLst>
        </pc:spChg>
        <pc:spChg chg="mod">
          <ac:chgData name="Fionnuala Carter" userId="S::fionnuala.carter@aes.cdetb.ie::30def306-6b11-4aa5-b737-4ad9dca78ec3" providerId="AD" clId="Web-{D355A980-3DF4-5D65-EBEA-A6AC2A971239}" dt="2021-05-24T10:03:57.535" v="46"/>
          <ac:spMkLst>
            <pc:docMk/>
            <pc:sldMk cId="236876018" sldId="334"/>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236876018" sldId="334"/>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236876018" sldId="334"/>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236876018" sldId="334"/>
            <ac:picMk id="8" creationId="{58DE3CC7-708F-4CF8-84FA-0BBA4B52DDCA}"/>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187994311" sldId="335"/>
        </pc:sldMkLst>
        <pc:spChg chg="mod ord">
          <ac:chgData name="Fionnuala Carter" userId="S::fionnuala.carter@aes.cdetb.ie::30def306-6b11-4aa5-b737-4ad9dca78ec3" providerId="AD" clId="Web-{D355A980-3DF4-5D65-EBEA-A6AC2A971239}" dt="2021-05-24T10:03:58.816" v="47"/>
          <ac:spMkLst>
            <pc:docMk/>
            <pc:sldMk cId="1187994311" sldId="335"/>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1187994311" sldId="335"/>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1187994311" sldId="335"/>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1187994311" sldId="335"/>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1187994311" sldId="335"/>
            <ac:spMk id="7" creationId="{29AA60BF-E3AA-49F5-9BC7-A279F5D5A9ED}"/>
          </ac:spMkLst>
        </pc:spChg>
        <pc:spChg chg="mod">
          <ac:chgData name="Fionnuala Carter" userId="S::fionnuala.carter@aes.cdetb.ie::30def306-6b11-4aa5-b737-4ad9dca78ec3" providerId="AD" clId="Web-{D355A980-3DF4-5D65-EBEA-A6AC2A971239}" dt="2021-05-24T10:03:57.535" v="46"/>
          <ac:spMkLst>
            <pc:docMk/>
            <pc:sldMk cId="1187994311" sldId="335"/>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1187994311" sldId="335"/>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1187994311" sldId="335"/>
            <ac:picMk id="6" creationId="{31405163-35B0-4E98-B314-B147207EC898}"/>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854481547" sldId="336"/>
        </pc:sldMkLst>
        <pc:spChg chg="mod ord">
          <ac:chgData name="Fionnuala Carter" userId="S::fionnuala.carter@aes.cdetb.ie::30def306-6b11-4aa5-b737-4ad9dca78ec3" providerId="AD" clId="Web-{D355A980-3DF4-5D65-EBEA-A6AC2A971239}" dt="2021-05-24T10:03:58.816" v="47"/>
          <ac:spMkLst>
            <pc:docMk/>
            <pc:sldMk cId="1854481547" sldId="336"/>
            <ac:spMk id="2" creationId="{9B59942F-F4CF-4C65-A052-89157E36724F}"/>
          </ac:spMkLst>
        </pc:spChg>
        <pc:spChg chg="mod ord">
          <ac:chgData name="Fionnuala Carter" userId="S::fionnuala.carter@aes.cdetb.ie::30def306-6b11-4aa5-b737-4ad9dca78ec3" providerId="AD" clId="Web-{D355A980-3DF4-5D65-EBEA-A6AC2A971239}" dt="2021-05-24T10:03:58.816" v="47"/>
          <ac:spMkLst>
            <pc:docMk/>
            <pc:sldMk cId="1854481547" sldId="336"/>
            <ac:spMk id="3" creationId="{9C3A6EAA-F432-4817-98F6-3B345127AE9A}"/>
          </ac:spMkLst>
        </pc:spChg>
        <pc:spChg chg="mod ord">
          <ac:chgData name="Fionnuala Carter" userId="S::fionnuala.carter@aes.cdetb.ie::30def306-6b11-4aa5-b737-4ad9dca78ec3" providerId="AD" clId="Web-{D355A980-3DF4-5D65-EBEA-A6AC2A971239}" dt="2021-05-24T10:03:58.816" v="47"/>
          <ac:spMkLst>
            <pc:docMk/>
            <pc:sldMk cId="1854481547" sldId="336"/>
            <ac:spMk id="4" creationId="{FB6DB254-E86D-438C-A8C5-B9C19FEA7169}"/>
          </ac:spMkLst>
        </pc:spChg>
        <pc:spChg chg="mod">
          <ac:chgData name="Fionnuala Carter" userId="S::fionnuala.carter@aes.cdetb.ie::30def306-6b11-4aa5-b737-4ad9dca78ec3" providerId="AD" clId="Web-{D355A980-3DF4-5D65-EBEA-A6AC2A971239}" dt="2021-05-24T10:03:57.535" v="46"/>
          <ac:spMkLst>
            <pc:docMk/>
            <pc:sldMk cId="1854481547" sldId="336"/>
            <ac:spMk id="5" creationId="{617E337E-18AB-43FB-8551-1D0FA03E3521}"/>
          </ac:spMkLst>
        </pc:spChg>
        <pc:spChg chg="mod">
          <ac:chgData name="Fionnuala Carter" userId="S::fionnuala.carter@aes.cdetb.ie::30def306-6b11-4aa5-b737-4ad9dca78ec3" providerId="AD" clId="Web-{D355A980-3DF4-5D65-EBEA-A6AC2A971239}" dt="2021-05-24T10:03:57.535" v="46"/>
          <ac:spMkLst>
            <pc:docMk/>
            <pc:sldMk cId="1854481547" sldId="336"/>
            <ac:spMk id="9" creationId="{489381DA-8156-4B8A-B0FA-F947D64CA6F6}"/>
          </ac:spMkLst>
        </pc:spChg>
        <pc:spChg chg="mod ord">
          <ac:chgData name="Fionnuala Carter" userId="S::fionnuala.carter@aes.cdetb.ie::30def306-6b11-4aa5-b737-4ad9dca78ec3" providerId="AD" clId="Web-{D355A980-3DF4-5D65-EBEA-A6AC2A971239}" dt="2021-05-24T10:03:58.816" v="47"/>
          <ac:spMkLst>
            <pc:docMk/>
            <pc:sldMk cId="1854481547" sldId="336"/>
            <ac:spMk id="11" creationId="{5EA0C41F-4507-4A28-BBE5-17A8CCB87A9E}"/>
          </ac:spMkLst>
        </pc:spChg>
        <pc:picChg chg="mod">
          <ac:chgData name="Fionnuala Carter" userId="S::fionnuala.carter@aes.cdetb.ie::30def306-6b11-4aa5-b737-4ad9dca78ec3" providerId="AD" clId="Web-{D355A980-3DF4-5D65-EBEA-A6AC2A971239}" dt="2021-05-24T10:03:57.535" v="46"/>
          <ac:picMkLst>
            <pc:docMk/>
            <pc:sldMk cId="1854481547" sldId="336"/>
            <ac:picMk id="6" creationId="{31405163-35B0-4E98-B314-B147207EC898}"/>
          </ac:picMkLst>
        </pc:picChg>
        <pc:picChg chg="mod">
          <ac:chgData name="Fionnuala Carter" userId="S::fionnuala.carter@aes.cdetb.ie::30def306-6b11-4aa5-b737-4ad9dca78ec3" providerId="AD" clId="Web-{D355A980-3DF4-5D65-EBEA-A6AC2A971239}" dt="2021-05-24T10:03:57.535" v="46"/>
          <ac:picMkLst>
            <pc:docMk/>
            <pc:sldMk cId="1854481547" sldId="336"/>
            <ac:picMk id="7" creationId="{6D1F1A28-D377-4180-81A5-99889EE8D883}"/>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022337718" sldId="337"/>
        </pc:sldMkLst>
        <pc:spChg chg="mod">
          <ac:chgData name="Fionnuala Carter" userId="S::fionnuala.carter@aes.cdetb.ie::30def306-6b11-4aa5-b737-4ad9dca78ec3" providerId="AD" clId="Web-{D355A980-3DF4-5D65-EBEA-A6AC2A971239}" dt="2021-05-24T10:03:57.535" v="46"/>
          <ac:spMkLst>
            <pc:docMk/>
            <pc:sldMk cId="1022337718" sldId="337"/>
            <ac:spMk id="3" creationId="{64F5F4B1-6444-48D8-8AB6-2306BBA2CEBC}"/>
          </ac:spMkLst>
        </pc:spChg>
        <pc:spChg chg="mod">
          <ac:chgData name="Fionnuala Carter" userId="S::fionnuala.carter@aes.cdetb.ie::30def306-6b11-4aa5-b737-4ad9dca78ec3" providerId="AD" clId="Web-{D355A980-3DF4-5D65-EBEA-A6AC2A971239}" dt="2021-05-24T10:03:57.535" v="46"/>
          <ac:spMkLst>
            <pc:docMk/>
            <pc:sldMk cId="1022337718" sldId="337"/>
            <ac:spMk id="4" creationId="{C3D6ECCF-C10F-49DD-9C71-A48019086CD2}"/>
          </ac:spMkLst>
        </pc:spChg>
        <pc:spChg chg="mod ord">
          <ac:chgData name="Fionnuala Carter" userId="S::fionnuala.carter@aes.cdetb.ie::30def306-6b11-4aa5-b737-4ad9dca78ec3" providerId="AD" clId="Web-{D355A980-3DF4-5D65-EBEA-A6AC2A971239}" dt="2021-05-24T10:03:58.816" v="47"/>
          <ac:spMkLst>
            <pc:docMk/>
            <pc:sldMk cId="1022337718" sldId="337"/>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1022337718" sldId="337"/>
            <ac:picMk id="2" creationId="{A9F80A31-C171-448A-9A11-8C24FE9B2EBC}"/>
          </ac:picMkLst>
        </pc:picChg>
        <pc:picChg chg="mod">
          <ac:chgData name="Fionnuala Carter" userId="S::fionnuala.carter@aes.cdetb.ie::30def306-6b11-4aa5-b737-4ad9dca78ec3" providerId="AD" clId="Web-{D355A980-3DF4-5D65-EBEA-A6AC2A971239}" dt="2021-05-24T10:03:57.535" v="46"/>
          <ac:picMkLst>
            <pc:docMk/>
            <pc:sldMk cId="1022337718" sldId="337"/>
            <ac:picMk id="7" creationId="{69876870-371D-4BE6-9CF9-E919EA6419E9}"/>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172951324" sldId="340"/>
        </pc:sldMkLst>
        <pc:spChg chg="mod ord">
          <ac:chgData name="Fionnuala Carter" userId="S::fionnuala.carter@aes.cdetb.ie::30def306-6b11-4aa5-b737-4ad9dca78ec3" providerId="AD" clId="Web-{D355A980-3DF4-5D65-EBEA-A6AC2A971239}" dt="2021-05-24T10:03:58.816" v="47"/>
          <ac:spMkLst>
            <pc:docMk/>
            <pc:sldMk cId="2172951324" sldId="340"/>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2172951324" sldId="340"/>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2172951324" sldId="340"/>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2172951324" sldId="340"/>
            <ac:picMk id="7" creationId="{32BDB357-360F-486E-AB21-376C4CB10FC4}"/>
          </ac:picMkLst>
        </pc:picChg>
        <pc:picChg chg="mod">
          <ac:chgData name="Fionnuala Carter" userId="S::fionnuala.carter@aes.cdetb.ie::30def306-6b11-4aa5-b737-4ad9dca78ec3" providerId="AD" clId="Web-{D355A980-3DF4-5D65-EBEA-A6AC2A971239}" dt="2021-05-24T10:03:57.535" v="46"/>
          <ac:picMkLst>
            <pc:docMk/>
            <pc:sldMk cId="2172951324" sldId="340"/>
            <ac:picMk id="10" creationId="{F06F33E3-E29D-4745-B163-2A706815169B}"/>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207533379" sldId="343"/>
        </pc:sldMkLst>
        <pc:spChg chg="mod ord">
          <ac:chgData name="Fionnuala Carter" userId="S::fionnuala.carter@aes.cdetb.ie::30def306-6b11-4aa5-b737-4ad9dca78ec3" providerId="AD" clId="Web-{D355A980-3DF4-5D65-EBEA-A6AC2A971239}" dt="2021-05-24T10:03:58.816" v="47"/>
          <ac:spMkLst>
            <pc:docMk/>
            <pc:sldMk cId="2207533379" sldId="343"/>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2207533379" sldId="343"/>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2207533379" sldId="343"/>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2207533379" sldId="343"/>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511608729" sldId="344"/>
        </pc:sldMkLst>
        <pc:spChg chg="mod ord">
          <ac:chgData name="Fionnuala Carter" userId="S::fionnuala.carter@aes.cdetb.ie::30def306-6b11-4aa5-b737-4ad9dca78ec3" providerId="AD" clId="Web-{D355A980-3DF4-5D65-EBEA-A6AC2A971239}" dt="2021-05-24T10:03:58.816" v="47"/>
          <ac:spMkLst>
            <pc:docMk/>
            <pc:sldMk cId="511608729" sldId="344"/>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511608729" sldId="344"/>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511608729" sldId="344"/>
            <ac:picMk id="4" creationId="{DEDF819E-1E90-4C44-97F1-504B6CBB6353}"/>
          </ac:picMkLst>
        </pc:picChg>
        <pc:picChg chg="mod">
          <ac:chgData name="Fionnuala Carter" userId="S::fionnuala.carter@aes.cdetb.ie::30def306-6b11-4aa5-b737-4ad9dca78ec3" providerId="AD" clId="Web-{D355A980-3DF4-5D65-EBEA-A6AC2A971239}" dt="2021-05-24T10:03:57.535" v="46"/>
          <ac:picMkLst>
            <pc:docMk/>
            <pc:sldMk cId="511608729" sldId="344"/>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299081334" sldId="345"/>
        </pc:sldMkLst>
        <pc:spChg chg="mod ord">
          <ac:chgData name="Fionnuala Carter" userId="S::fionnuala.carter@aes.cdetb.ie::30def306-6b11-4aa5-b737-4ad9dca78ec3" providerId="AD" clId="Web-{D355A980-3DF4-5D65-EBEA-A6AC2A971239}" dt="2021-05-24T10:03:58.816" v="47"/>
          <ac:spMkLst>
            <pc:docMk/>
            <pc:sldMk cId="1299081334" sldId="345"/>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1299081334" sldId="345"/>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1299081334" sldId="345"/>
            <ac:spMk id="4" creationId="{4B30881C-ACE4-4085-81BC-F03B264E218F}"/>
          </ac:spMkLst>
        </pc:spChg>
        <pc:spChg chg="mod ord">
          <ac:chgData name="Fionnuala Carter" userId="S::fionnuala.carter@aes.cdetb.ie::30def306-6b11-4aa5-b737-4ad9dca78ec3" providerId="AD" clId="Web-{D355A980-3DF4-5D65-EBEA-A6AC2A971239}" dt="2021-05-24T10:03:58.816" v="47"/>
          <ac:spMkLst>
            <pc:docMk/>
            <pc:sldMk cId="1299081334" sldId="345"/>
            <ac:spMk id="5" creationId="{DF2EE31F-314E-4B45-B8C0-EEA92ACB4491}"/>
          </ac:spMkLst>
        </pc:spChg>
        <pc:spChg chg="mod ord">
          <ac:chgData name="Fionnuala Carter" userId="S::fionnuala.carter@aes.cdetb.ie::30def306-6b11-4aa5-b737-4ad9dca78ec3" providerId="AD" clId="Web-{D355A980-3DF4-5D65-EBEA-A6AC2A971239}" dt="2021-05-24T10:03:58.816" v="47"/>
          <ac:spMkLst>
            <pc:docMk/>
            <pc:sldMk cId="1299081334" sldId="345"/>
            <ac:spMk id="6" creationId="{F9641A66-F398-493A-95B2-E950F4002EFF}"/>
          </ac:spMkLst>
        </pc:spChg>
        <pc:spChg chg="mod ord">
          <ac:chgData name="Fionnuala Carter" userId="S::fionnuala.carter@aes.cdetb.ie::30def306-6b11-4aa5-b737-4ad9dca78ec3" providerId="AD" clId="Web-{D355A980-3DF4-5D65-EBEA-A6AC2A971239}" dt="2021-05-24T10:03:58.816" v="47"/>
          <ac:spMkLst>
            <pc:docMk/>
            <pc:sldMk cId="1299081334" sldId="345"/>
            <ac:spMk id="8" creationId="{E82B3833-1BB0-4D44-8EDB-51242BF04785}"/>
          </ac:spMkLst>
        </pc:spChg>
        <pc:picChg chg="mod">
          <ac:chgData name="Fionnuala Carter" userId="S::fionnuala.carter@aes.cdetb.ie::30def306-6b11-4aa5-b737-4ad9dca78ec3" providerId="AD" clId="Web-{D355A980-3DF4-5D65-EBEA-A6AC2A971239}" dt="2021-05-24T10:03:57.535" v="46"/>
          <ac:picMkLst>
            <pc:docMk/>
            <pc:sldMk cId="1299081334" sldId="345"/>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3149150042" sldId="348"/>
        </pc:sldMkLst>
        <pc:spChg chg="mod ord">
          <ac:chgData name="Fionnuala Carter" userId="S::fionnuala.carter@aes.cdetb.ie::30def306-6b11-4aa5-b737-4ad9dca78ec3" providerId="AD" clId="Web-{D355A980-3DF4-5D65-EBEA-A6AC2A971239}" dt="2021-05-24T10:03:58.816" v="47"/>
          <ac:spMkLst>
            <pc:docMk/>
            <pc:sldMk cId="3149150042" sldId="348"/>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3149150042" sldId="348"/>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3149150042" sldId="348"/>
            <ac:spMk id="5" creationId="{DF2EE31F-314E-4B45-B8C0-EEA92ACB4491}"/>
          </ac:spMkLst>
        </pc:spChg>
        <pc:spChg chg="mod">
          <ac:chgData name="Fionnuala Carter" userId="S::fionnuala.carter@aes.cdetb.ie::30def306-6b11-4aa5-b737-4ad9dca78ec3" providerId="AD" clId="Web-{D355A980-3DF4-5D65-EBEA-A6AC2A971239}" dt="2021-05-24T10:03:57.535" v="46"/>
          <ac:spMkLst>
            <pc:docMk/>
            <pc:sldMk cId="3149150042" sldId="348"/>
            <ac:spMk id="6" creationId="{6B06BE1F-8CB3-4113-8180-AF7428EC93A0}"/>
          </ac:spMkLst>
        </pc:spChg>
        <pc:graphicFrameChg chg="mod">
          <ac:chgData name="Fionnuala Carter" userId="S::fionnuala.carter@aes.cdetb.ie::30def306-6b11-4aa5-b737-4ad9dca78ec3" providerId="AD" clId="Web-{D355A980-3DF4-5D65-EBEA-A6AC2A971239}" dt="2021-05-24T10:03:57.535" v="46"/>
          <ac:graphicFrameMkLst>
            <pc:docMk/>
            <pc:sldMk cId="3149150042" sldId="348"/>
            <ac:graphicFrameMk id="8" creationId="{014B7450-C17E-488A-A087-AA03639F54C1}"/>
          </ac:graphicFrameMkLst>
        </pc:graphicFrameChg>
        <pc:picChg chg="mod">
          <ac:chgData name="Fionnuala Carter" userId="S::fionnuala.carter@aes.cdetb.ie::30def306-6b11-4aa5-b737-4ad9dca78ec3" providerId="AD" clId="Web-{D355A980-3DF4-5D65-EBEA-A6AC2A971239}" dt="2021-05-24T10:03:57.535" v="46"/>
          <ac:picMkLst>
            <pc:docMk/>
            <pc:sldMk cId="3149150042" sldId="348"/>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3432835697" sldId="350"/>
        </pc:sldMkLst>
        <pc:spChg chg="mod ord">
          <ac:chgData name="Fionnuala Carter" userId="S::fionnuala.carter@aes.cdetb.ie::30def306-6b11-4aa5-b737-4ad9dca78ec3" providerId="AD" clId="Web-{D355A980-3DF4-5D65-EBEA-A6AC2A971239}" dt="2021-05-24T10:03:58.816" v="47"/>
          <ac:spMkLst>
            <pc:docMk/>
            <pc:sldMk cId="3432835697" sldId="350"/>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3432835697" sldId="350"/>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3432835697" sldId="350"/>
            <ac:spMk id="5" creationId="{DF2EE31F-314E-4B45-B8C0-EEA92ACB4491}"/>
          </ac:spMkLst>
        </pc:spChg>
        <pc:graphicFrameChg chg="mod">
          <ac:chgData name="Fionnuala Carter" userId="S::fionnuala.carter@aes.cdetb.ie::30def306-6b11-4aa5-b737-4ad9dca78ec3" providerId="AD" clId="Web-{D355A980-3DF4-5D65-EBEA-A6AC2A971239}" dt="2021-05-24T10:03:57.535" v="46"/>
          <ac:graphicFrameMkLst>
            <pc:docMk/>
            <pc:sldMk cId="3432835697" sldId="350"/>
            <ac:graphicFrameMk id="4" creationId="{3EFFAAB0-3B39-4BF4-8BBE-02C7FC535B9C}"/>
          </ac:graphicFrameMkLst>
        </pc:graphicFrameChg>
        <pc:picChg chg="mod">
          <ac:chgData name="Fionnuala Carter" userId="S::fionnuala.carter@aes.cdetb.ie::30def306-6b11-4aa5-b737-4ad9dca78ec3" providerId="AD" clId="Web-{D355A980-3DF4-5D65-EBEA-A6AC2A971239}" dt="2021-05-24T10:03:57.535" v="46"/>
          <ac:picMkLst>
            <pc:docMk/>
            <pc:sldMk cId="3432835697" sldId="350"/>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4205807454" sldId="351"/>
        </pc:sldMkLst>
        <pc:spChg chg="mod ord">
          <ac:chgData name="Fionnuala Carter" userId="S::fionnuala.carter@aes.cdetb.ie::30def306-6b11-4aa5-b737-4ad9dca78ec3" providerId="AD" clId="Web-{D355A980-3DF4-5D65-EBEA-A6AC2A971239}" dt="2021-05-24T10:03:58.816" v="47"/>
          <ac:spMkLst>
            <pc:docMk/>
            <pc:sldMk cId="4205807454" sldId="351"/>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4205807454" sldId="351"/>
            <ac:spMk id="3" creationId="{F84BF3B0-9434-48E4-8D5D-52731D37515D}"/>
          </ac:spMkLst>
        </pc:spChg>
        <pc:spChg chg="mod">
          <ac:chgData name="Fionnuala Carter" userId="S::fionnuala.carter@aes.cdetb.ie::30def306-6b11-4aa5-b737-4ad9dca78ec3" providerId="AD" clId="Web-{D355A980-3DF4-5D65-EBEA-A6AC2A971239}" dt="2021-05-24T10:03:57.535" v="46"/>
          <ac:spMkLst>
            <pc:docMk/>
            <pc:sldMk cId="4205807454" sldId="351"/>
            <ac:spMk id="4" creationId="{935A17B5-C25A-4BE7-BEF6-4EF0865ED6D6}"/>
          </ac:spMkLst>
        </pc:spChg>
        <pc:spChg chg="mod ord">
          <ac:chgData name="Fionnuala Carter" userId="S::fionnuala.carter@aes.cdetb.ie::30def306-6b11-4aa5-b737-4ad9dca78ec3" providerId="AD" clId="Web-{D355A980-3DF4-5D65-EBEA-A6AC2A971239}" dt="2021-05-24T10:03:58.816" v="47"/>
          <ac:spMkLst>
            <pc:docMk/>
            <pc:sldMk cId="4205807454" sldId="351"/>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4205807454" sldId="351"/>
            <ac:picMk id="6" creationId="{65B1216C-FDE7-46F0-A92D-C4FA0AD38C7F}"/>
          </ac:picMkLst>
        </pc:picChg>
        <pc:picChg chg="mod">
          <ac:chgData name="Fionnuala Carter" userId="S::fionnuala.carter@aes.cdetb.ie::30def306-6b11-4aa5-b737-4ad9dca78ec3" providerId="AD" clId="Web-{D355A980-3DF4-5D65-EBEA-A6AC2A971239}" dt="2021-05-24T10:03:57.535" v="46"/>
          <ac:picMkLst>
            <pc:docMk/>
            <pc:sldMk cId="4205807454" sldId="351"/>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2466022726" sldId="352"/>
        </pc:sldMkLst>
        <pc:spChg chg="mod ord">
          <ac:chgData name="Fionnuala Carter" userId="S::fionnuala.carter@aes.cdetb.ie::30def306-6b11-4aa5-b737-4ad9dca78ec3" providerId="AD" clId="Web-{D355A980-3DF4-5D65-EBEA-A6AC2A971239}" dt="2021-05-24T10:03:58.816" v="47"/>
          <ac:spMkLst>
            <pc:docMk/>
            <pc:sldMk cId="2466022726" sldId="352"/>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2466022726" sldId="352"/>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2466022726" sldId="352"/>
            <ac:spMk id="5" creationId="{DF2EE31F-314E-4B45-B8C0-EEA92ACB4491}"/>
          </ac:spMkLst>
        </pc:spChg>
        <pc:picChg chg="mod">
          <ac:chgData name="Fionnuala Carter" userId="S::fionnuala.carter@aes.cdetb.ie::30def306-6b11-4aa5-b737-4ad9dca78ec3" providerId="AD" clId="Web-{D355A980-3DF4-5D65-EBEA-A6AC2A971239}" dt="2021-05-24T10:03:57.535" v="46"/>
          <ac:picMkLst>
            <pc:docMk/>
            <pc:sldMk cId="2466022726" sldId="352"/>
            <ac:picMk id="4" creationId="{8F5C6B32-39EA-4263-BA96-E9DE3E4D5554}"/>
          </ac:picMkLst>
        </pc:picChg>
        <pc:picChg chg="mod">
          <ac:chgData name="Fionnuala Carter" userId="S::fionnuala.carter@aes.cdetb.ie::30def306-6b11-4aa5-b737-4ad9dca78ec3" providerId="AD" clId="Web-{D355A980-3DF4-5D65-EBEA-A6AC2A971239}" dt="2021-05-24T10:03:57.535" v="46"/>
          <ac:picMkLst>
            <pc:docMk/>
            <pc:sldMk cId="2466022726" sldId="352"/>
            <ac:picMk id="7" creationId="{32BDB357-360F-486E-AB21-376C4CB10FC4}"/>
          </ac:picMkLst>
        </pc:picChg>
      </pc:sldChg>
      <pc:sldChg chg="modSp mod modClrScheme chgLayout">
        <pc:chgData name="Fionnuala Carter" userId="S::fionnuala.carter@aes.cdetb.ie::30def306-6b11-4aa5-b737-4ad9dca78ec3" providerId="AD" clId="Web-{D355A980-3DF4-5D65-EBEA-A6AC2A971239}" dt="2021-05-24T10:03:58.816" v="47"/>
        <pc:sldMkLst>
          <pc:docMk/>
          <pc:sldMk cId="1225065497" sldId="353"/>
        </pc:sldMkLst>
        <pc:spChg chg="mod ord">
          <ac:chgData name="Fionnuala Carter" userId="S::fionnuala.carter@aes.cdetb.ie::30def306-6b11-4aa5-b737-4ad9dca78ec3" providerId="AD" clId="Web-{D355A980-3DF4-5D65-EBEA-A6AC2A971239}" dt="2021-05-24T10:03:58.816" v="47"/>
          <ac:spMkLst>
            <pc:docMk/>
            <pc:sldMk cId="1225065497" sldId="353"/>
            <ac:spMk id="2" creationId="{7974BE1C-D011-4734-B7A0-B6E43161FE40}"/>
          </ac:spMkLst>
        </pc:spChg>
        <pc:spChg chg="mod ord">
          <ac:chgData name="Fionnuala Carter" userId="S::fionnuala.carter@aes.cdetb.ie::30def306-6b11-4aa5-b737-4ad9dca78ec3" providerId="AD" clId="Web-{D355A980-3DF4-5D65-EBEA-A6AC2A971239}" dt="2021-05-24T10:03:58.816" v="47"/>
          <ac:spMkLst>
            <pc:docMk/>
            <pc:sldMk cId="1225065497" sldId="353"/>
            <ac:spMk id="3" creationId="{F84BF3B0-9434-48E4-8D5D-52731D37515D}"/>
          </ac:spMkLst>
        </pc:spChg>
        <pc:spChg chg="mod ord">
          <ac:chgData name="Fionnuala Carter" userId="S::fionnuala.carter@aes.cdetb.ie::30def306-6b11-4aa5-b737-4ad9dca78ec3" providerId="AD" clId="Web-{D355A980-3DF4-5D65-EBEA-A6AC2A971239}" dt="2021-05-24T10:03:58.816" v="47"/>
          <ac:spMkLst>
            <pc:docMk/>
            <pc:sldMk cId="1225065497" sldId="353"/>
            <ac:spMk id="5" creationId="{DF2EE31F-314E-4B45-B8C0-EEA92ACB4491}"/>
          </ac:spMkLst>
        </pc:spChg>
        <pc:graphicFrameChg chg="mod">
          <ac:chgData name="Fionnuala Carter" userId="S::fionnuala.carter@aes.cdetb.ie::30def306-6b11-4aa5-b737-4ad9dca78ec3" providerId="AD" clId="Web-{D355A980-3DF4-5D65-EBEA-A6AC2A971239}" dt="2021-05-24T10:03:57.535" v="46"/>
          <ac:graphicFrameMkLst>
            <pc:docMk/>
            <pc:sldMk cId="1225065497" sldId="353"/>
            <ac:graphicFrameMk id="4" creationId="{7D5C0B9C-BFFA-468A-8CCD-A76C5F6DDB70}"/>
          </ac:graphicFrameMkLst>
        </pc:graphicFrameChg>
        <pc:picChg chg="mod">
          <ac:chgData name="Fionnuala Carter" userId="S::fionnuala.carter@aes.cdetb.ie::30def306-6b11-4aa5-b737-4ad9dca78ec3" providerId="AD" clId="Web-{D355A980-3DF4-5D65-EBEA-A6AC2A971239}" dt="2021-05-24T10:03:57.535" v="46"/>
          <ac:picMkLst>
            <pc:docMk/>
            <pc:sldMk cId="1225065497" sldId="353"/>
            <ac:picMk id="7" creationId="{32BDB357-360F-486E-AB21-376C4CB10FC4}"/>
          </ac:picMkLst>
        </pc:picChg>
      </pc:sldChg>
      <pc:sldChg chg="addSp modSp new">
        <pc:chgData name="Fionnuala Carter" userId="S::fionnuala.carter@aes.cdetb.ie::30def306-6b11-4aa5-b737-4ad9dca78ec3" providerId="AD" clId="Web-{D355A980-3DF4-5D65-EBEA-A6AC2A971239}" dt="2021-05-24T10:33:06.814" v="107" actId="1076"/>
        <pc:sldMkLst>
          <pc:docMk/>
          <pc:sldMk cId="2987294755" sldId="354"/>
        </pc:sldMkLst>
        <pc:spChg chg="mod">
          <ac:chgData name="Fionnuala Carter" userId="S::fionnuala.carter@aes.cdetb.ie::30def306-6b11-4aa5-b737-4ad9dca78ec3" providerId="AD" clId="Web-{D355A980-3DF4-5D65-EBEA-A6AC2A971239}" dt="2021-05-24T10:32:44.875" v="97" actId="20577"/>
          <ac:spMkLst>
            <pc:docMk/>
            <pc:sldMk cId="2987294755" sldId="354"/>
            <ac:spMk id="2" creationId="{842C2EFC-730C-4388-9903-E994B78E2C4C}"/>
          </ac:spMkLst>
        </pc:spChg>
        <pc:spChg chg="mod">
          <ac:chgData name="Fionnuala Carter" userId="S::fionnuala.carter@aes.cdetb.ie::30def306-6b11-4aa5-b737-4ad9dca78ec3" providerId="AD" clId="Web-{D355A980-3DF4-5D65-EBEA-A6AC2A971239}" dt="2021-05-24T10:32:52.438" v="104" actId="20577"/>
          <ac:spMkLst>
            <pc:docMk/>
            <pc:sldMk cId="2987294755" sldId="354"/>
            <ac:spMk id="3" creationId="{B329C78C-2776-46E0-807A-11B15B0EF4FE}"/>
          </ac:spMkLst>
        </pc:spChg>
        <pc:picChg chg="add mod">
          <ac:chgData name="Fionnuala Carter" userId="S::fionnuala.carter@aes.cdetb.ie::30def306-6b11-4aa5-b737-4ad9dca78ec3" providerId="AD" clId="Web-{D355A980-3DF4-5D65-EBEA-A6AC2A971239}" dt="2021-05-24T10:32:59.079" v="105"/>
          <ac:picMkLst>
            <pc:docMk/>
            <pc:sldMk cId="2987294755" sldId="354"/>
            <ac:picMk id="4" creationId="{CD44F605-C120-480D-B4FE-DEAD488D169B}"/>
          </ac:picMkLst>
        </pc:picChg>
        <pc:picChg chg="add mod">
          <ac:chgData name="Fionnuala Carter" userId="S::fionnuala.carter@aes.cdetb.ie::30def306-6b11-4aa5-b737-4ad9dca78ec3" providerId="AD" clId="Web-{D355A980-3DF4-5D65-EBEA-A6AC2A971239}" dt="2021-05-24T10:33:06.814" v="107" actId="1076"/>
          <ac:picMkLst>
            <pc:docMk/>
            <pc:sldMk cId="2987294755" sldId="354"/>
            <ac:picMk id="5" creationId="{59DBBCDF-6A76-40EC-B519-D93DF76E7666}"/>
          </ac:picMkLst>
        </pc:picChg>
      </pc:sldChg>
      <pc:sldMasterChg chg="modSp modSldLayout">
        <pc:chgData name="Fionnuala Carter" userId="S::fionnuala.carter@aes.cdetb.ie::30def306-6b11-4aa5-b737-4ad9dca78ec3" providerId="AD" clId="Web-{D355A980-3DF4-5D65-EBEA-A6AC2A971239}" dt="2021-05-24T10:03:57.535" v="46"/>
        <pc:sldMasterMkLst>
          <pc:docMk/>
          <pc:sldMasterMk cId="0" sldId="2147483684"/>
        </pc:sldMasterMkLst>
        <pc:spChg chg="mod">
          <ac:chgData name="Fionnuala Carter" userId="S::fionnuala.carter@aes.cdetb.ie::30def306-6b11-4aa5-b737-4ad9dca78ec3" providerId="AD" clId="Web-{D355A980-3DF4-5D65-EBEA-A6AC2A971239}" dt="2021-05-24T10:03:57.535" v="46"/>
          <ac:spMkLst>
            <pc:docMk/>
            <pc:sldMasterMk cId="0" sldId="2147483684"/>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ac:spMk id="6" creationId="{00000000-0000-0000-0000-000000000000}"/>
          </ac:spMkLst>
        </pc:sp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685"/>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685"/>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685"/>
              <ac:spMk id="3"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687"/>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687"/>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687"/>
              <ac:spMk id="3"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688"/>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688"/>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688"/>
              <ac:spMk id="4"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710"/>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710"/>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0"/>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0"/>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0"/>
              <ac:spMk id="6"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713"/>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713"/>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3"/>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3"/>
              <ac:spMk id="4"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714"/>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714"/>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4"/>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4"/>
              <ac:spMk id="4"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684"/>
            <pc:sldLayoutMk cId="0" sldId="2147483716"/>
          </pc:sldLayoutMkLst>
          <pc:spChg chg="mod">
            <ac:chgData name="Fionnuala Carter" userId="S::fionnuala.carter@aes.cdetb.ie::30def306-6b11-4aa5-b737-4ad9dca78ec3" providerId="AD" clId="Web-{D355A980-3DF4-5D65-EBEA-A6AC2A971239}" dt="2021-05-24T10:03:57.535" v="46"/>
            <ac:spMkLst>
              <pc:docMk/>
              <pc:sldMasterMk cId="0" sldId="2147483684"/>
              <pc:sldLayoutMk cId="0" sldId="2147483716"/>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684"/>
              <pc:sldLayoutMk cId="0" sldId="2147483716"/>
              <ac:spMk id="3" creationId="{00000000-0000-0000-0000-000000000000}"/>
            </ac:spMkLst>
          </pc:spChg>
        </pc:sldLayoutChg>
      </pc:sldMasterChg>
      <pc:sldMasterChg chg="modSp del delSldLayout modSldLayout">
        <pc:chgData name="Fionnuala Carter" userId="S::fionnuala.carter@aes.cdetb.ie::30def306-6b11-4aa5-b737-4ad9dca78ec3" providerId="AD" clId="Web-{D355A980-3DF4-5D65-EBEA-A6AC2A971239}" dt="2021-05-24T10:03:58.816" v="47"/>
        <pc:sldMasterMkLst>
          <pc:docMk/>
          <pc:sldMasterMk cId="271315576" sldId="2147483689"/>
        </pc:sldMasterMkLst>
        <pc:spChg chg="mod">
          <ac:chgData name="Fionnuala Carter" userId="S::fionnuala.carter@aes.cdetb.ie::30def306-6b11-4aa5-b737-4ad9dca78ec3" providerId="AD" clId="Web-{D355A980-3DF4-5D65-EBEA-A6AC2A971239}" dt="2021-05-24T10:03:57.535" v="46"/>
          <ac:spMkLst>
            <pc:docMk/>
            <pc:sldMasterMk cId="271315576" sldId="2147483689"/>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ac:spMk id="6" creationId="{00000000-0000-0000-0000-000000000000}"/>
          </ac:spMkLst>
        </pc:spChg>
        <pc:grpChg chg="mod">
          <ac:chgData name="Fionnuala Carter" userId="S::fionnuala.carter@aes.cdetb.ie::30def306-6b11-4aa5-b737-4ad9dca78ec3" providerId="AD" clId="Web-{D355A980-3DF4-5D65-EBEA-A6AC2A971239}" dt="2021-05-24T10:03:57.535" v="46"/>
          <ac:grpSpMkLst>
            <pc:docMk/>
            <pc:sldMasterMk cId="271315576" sldId="2147483689"/>
            <ac:grpSpMk id="44" creationId="{00000000-0000-0000-0000-000000000000}"/>
          </ac:grpSpMkLst>
        </pc:grp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549757338" sldId="2147483690"/>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549757338" sldId="2147483690"/>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549757338" sldId="2147483690"/>
              <ac:spMk id="3" creationId="{00000000-0000-0000-0000-000000000000}"/>
            </ac:spMkLst>
          </pc:spChg>
          <pc:grpChg chg="mod">
            <ac:chgData name="Fionnuala Carter" userId="S::fionnuala.carter@aes.cdetb.ie::30def306-6b11-4aa5-b737-4ad9dca78ec3" providerId="AD" clId="Web-{D355A980-3DF4-5D65-EBEA-A6AC2A971239}" dt="2021-05-24T10:03:57.535" v="46"/>
            <ac:grpSpMkLst>
              <pc:docMk/>
              <pc:sldMasterMk cId="271315576" sldId="2147483689"/>
              <pc:sldLayoutMk cId="2549757338" sldId="2147483690"/>
              <ac:grpSpMk id="16" creationId="{00000000-0000-0000-0000-000000000000}"/>
            </ac:grpSpMkLst>
          </pc:grpChg>
        </pc:sldLayoutChg>
        <pc:sldLayoutChg chg="del">
          <pc:chgData name="Fionnuala Carter" userId="S::fionnuala.carter@aes.cdetb.ie::30def306-6b11-4aa5-b737-4ad9dca78ec3" providerId="AD" clId="Web-{D355A980-3DF4-5D65-EBEA-A6AC2A971239}" dt="2021-05-24T10:03:58.816" v="47"/>
          <pc:sldLayoutMkLst>
            <pc:docMk/>
            <pc:sldMasterMk cId="271315576" sldId="2147483689"/>
            <pc:sldLayoutMk cId="1195576559" sldId="2147483691"/>
          </pc:sldLayoutMkLst>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168020413" sldId="2147483692"/>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168020413" sldId="2147483692"/>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168020413" sldId="2147483692"/>
              <ac:spMk id="3"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3168974685" sldId="2147483693"/>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3168974685" sldId="2147483693"/>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3168974685" sldId="2147483693"/>
              <ac:spMk id="4"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699788632" sldId="2147483694"/>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699788632" sldId="2147483694"/>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699788632" sldId="2147483694"/>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699788632" sldId="2147483694"/>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699788632" sldId="2147483694"/>
              <ac:spMk id="6"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3359780600" sldId="2147483695"/>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3359780600" sldId="2147483695"/>
              <ac:spMk id="2" creationId="{00000000-0000-0000-0000-000000000000}"/>
            </ac:spMkLst>
          </pc:spChg>
        </pc:sldLayoutChg>
        <pc:sldLayoutChg chg="del">
          <pc:chgData name="Fionnuala Carter" userId="S::fionnuala.carter@aes.cdetb.ie::30def306-6b11-4aa5-b737-4ad9dca78ec3" providerId="AD" clId="Web-{D355A980-3DF4-5D65-EBEA-A6AC2A971239}" dt="2021-05-24T10:03:58.816" v="47"/>
          <pc:sldLayoutMkLst>
            <pc:docMk/>
            <pc:sldMasterMk cId="271315576" sldId="2147483689"/>
            <pc:sldLayoutMk cId="777608861" sldId="2147483696"/>
          </pc:sldLayoutMkLst>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4193817651" sldId="2147483697"/>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4193817651" sldId="2147483697"/>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4193817651" sldId="2147483697"/>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4193817651" sldId="2147483697"/>
              <ac:spMk id="4"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036194059" sldId="2147483698"/>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036194059" sldId="2147483698"/>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036194059" sldId="2147483698"/>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036194059" sldId="2147483698"/>
              <ac:spMk id="4"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1865448780" sldId="2147483699"/>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1865448780" sldId="2147483699"/>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1865448780" sldId="2147483699"/>
              <ac:spMk id="3"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868025916" sldId="2147483700"/>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868025916" sldId="2147483700"/>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868025916" sldId="2147483700"/>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868025916" sldId="2147483700"/>
              <ac:spMk id="2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868025916" sldId="2147483700"/>
              <ac:spMk id="2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868025916" sldId="2147483700"/>
              <ac:spMk id="25"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972760016" sldId="2147483701"/>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972760016" sldId="2147483701"/>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972760016" sldId="2147483701"/>
              <ac:spMk id="3"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3732348654" sldId="2147483702"/>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3732348654" sldId="2147483702"/>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3732348654" sldId="2147483702"/>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3732348654" sldId="2147483702"/>
              <ac:spMk id="2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3732348654" sldId="2147483702"/>
              <ac:spMk id="2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3732348654" sldId="2147483702"/>
              <ac:spMk id="25" creationId="{00000000-0000-0000-0000-000000000000}"/>
            </ac:spMkLst>
          </pc:spChg>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010632337" sldId="2147483703"/>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010632337" sldId="2147483703"/>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010632337" sldId="2147483703"/>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010632337" sldId="2147483703"/>
              <ac:spMk id="23" creationId="{00000000-0000-0000-0000-000000000000}"/>
            </ac:spMkLst>
          </pc:spChg>
        </pc:sldLayoutChg>
        <pc:sldLayoutChg chg="del">
          <pc:chgData name="Fionnuala Carter" userId="S::fionnuala.carter@aes.cdetb.ie::30def306-6b11-4aa5-b737-4ad9dca78ec3" providerId="AD" clId="Web-{D355A980-3DF4-5D65-EBEA-A6AC2A971239}" dt="2021-05-24T10:03:58.816" v="47"/>
          <pc:sldLayoutMkLst>
            <pc:docMk/>
            <pc:sldMasterMk cId="271315576" sldId="2147483689"/>
            <pc:sldLayoutMk cId="1471019605" sldId="2147483704"/>
          </pc:sldLayoutMkLst>
        </pc:sldLayoutChg>
        <pc:sldLayoutChg chg="modSp del">
          <pc:chgData name="Fionnuala Carter" userId="S::fionnuala.carter@aes.cdetb.ie::30def306-6b11-4aa5-b737-4ad9dca78ec3" providerId="AD" clId="Web-{D355A980-3DF4-5D65-EBEA-A6AC2A971239}" dt="2021-05-24T10:03:58.816" v="47"/>
          <pc:sldLayoutMkLst>
            <pc:docMk/>
            <pc:sldMasterMk cId="271315576" sldId="2147483689"/>
            <pc:sldLayoutMk cId="2379973507" sldId="2147483705"/>
          </pc:sldLayoutMkLst>
          <pc:spChg chg="mod">
            <ac:chgData name="Fionnuala Carter" userId="S::fionnuala.carter@aes.cdetb.ie::30def306-6b11-4aa5-b737-4ad9dca78ec3" providerId="AD" clId="Web-{D355A980-3DF4-5D65-EBEA-A6AC2A971239}" dt="2021-05-24T10:03:57.535" v="46"/>
            <ac:spMkLst>
              <pc:docMk/>
              <pc:sldMasterMk cId="271315576" sldId="2147483689"/>
              <pc:sldLayoutMk cId="2379973507" sldId="2147483705"/>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271315576" sldId="2147483689"/>
              <pc:sldLayoutMk cId="2379973507" sldId="2147483705"/>
              <ac:spMk id="3" creationId="{00000000-0000-0000-0000-000000000000}"/>
            </ac:spMkLst>
          </pc:spChg>
        </pc:sldLayoutChg>
      </pc:sldMasterChg>
      <pc:sldMasterChg chg="modSp modSldLayout">
        <pc:chgData name="Fionnuala Carter" userId="S::fionnuala.carter@aes.cdetb.ie::30def306-6b11-4aa5-b737-4ad9dca78ec3" providerId="AD" clId="Web-{D355A980-3DF4-5D65-EBEA-A6AC2A971239}" dt="2021-05-24T10:03:57.535" v="46"/>
        <pc:sldMasterMkLst>
          <pc:docMk/>
          <pc:sldMasterMk cId="0" sldId="2147483717"/>
        </pc:sldMasterMkLst>
        <pc:spChg chg="mod">
          <ac:chgData name="Fionnuala Carter" userId="S::fionnuala.carter@aes.cdetb.ie::30def306-6b11-4aa5-b737-4ad9dca78ec3" providerId="AD" clId="Web-{D355A980-3DF4-5D65-EBEA-A6AC2A971239}" dt="2021-05-24T10:03:57.535" v="46"/>
          <ac:spMkLst>
            <pc:docMk/>
            <pc:sldMasterMk cId="0" sldId="2147483717"/>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ac:spMk id="6" creationId="{00000000-0000-0000-0000-000000000000}"/>
          </ac:spMkLst>
        </pc:sp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07"/>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07"/>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07"/>
              <ac:spMk id="3"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18"/>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18"/>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18"/>
              <ac:spMk id="3"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20"/>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20"/>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0"/>
              <ac:spMk id="3"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21"/>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21"/>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1"/>
              <ac:spMk id="4"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22"/>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22"/>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2"/>
              <ac:spMk id="4"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2"/>
              <ac:spMk id="5"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2"/>
              <ac:spMk id="6"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25"/>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25"/>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5"/>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5"/>
              <ac:spMk id="4" creationId="{00000000-0000-0000-0000-000000000000}"/>
            </ac:spMkLst>
          </pc:spChg>
        </pc:sldLayoutChg>
        <pc:sldLayoutChg chg="modSp">
          <pc:chgData name="Fionnuala Carter" userId="S::fionnuala.carter@aes.cdetb.ie::30def306-6b11-4aa5-b737-4ad9dca78ec3" providerId="AD" clId="Web-{D355A980-3DF4-5D65-EBEA-A6AC2A971239}" dt="2021-05-24T10:03:57.535" v="46"/>
          <pc:sldLayoutMkLst>
            <pc:docMk/>
            <pc:sldMasterMk cId="0" sldId="2147483717"/>
            <pc:sldLayoutMk cId="0" sldId="2147483726"/>
          </pc:sldLayoutMkLst>
          <pc:spChg chg="mod">
            <ac:chgData name="Fionnuala Carter" userId="S::fionnuala.carter@aes.cdetb.ie::30def306-6b11-4aa5-b737-4ad9dca78ec3" providerId="AD" clId="Web-{D355A980-3DF4-5D65-EBEA-A6AC2A971239}" dt="2021-05-24T10:03:57.535" v="46"/>
            <ac:spMkLst>
              <pc:docMk/>
              <pc:sldMasterMk cId="0" sldId="2147483717"/>
              <pc:sldLayoutMk cId="0" sldId="2147483726"/>
              <ac:spMk id="2"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6"/>
              <ac:spMk id="3" creationId="{00000000-0000-0000-0000-000000000000}"/>
            </ac:spMkLst>
          </pc:spChg>
          <pc:spChg chg="mod">
            <ac:chgData name="Fionnuala Carter" userId="S::fionnuala.carter@aes.cdetb.ie::30def306-6b11-4aa5-b737-4ad9dca78ec3" providerId="AD" clId="Web-{D355A980-3DF4-5D65-EBEA-A6AC2A971239}" dt="2021-05-24T10:03:57.535" v="46"/>
            <ac:spMkLst>
              <pc:docMk/>
              <pc:sldMasterMk cId="0" sldId="2147483717"/>
              <pc:sldLayoutMk cId="0" sldId="2147483726"/>
              <ac:spMk id="4" creationId="{00000000-0000-0000-0000-000000000000}"/>
            </ac:spMkLst>
          </pc:spChg>
        </pc:sldLayoutChg>
      </pc:sldMasterChg>
      <pc:sldMasterChg chg="add addSldLayout modSldLayout">
        <pc:chgData name="Fionnuala Carter" userId="S::fionnuala.carter@aes.cdetb.ie::30def306-6b11-4aa5-b737-4ad9dca78ec3" providerId="AD" clId="Web-{D355A980-3DF4-5D65-EBEA-A6AC2A971239}" dt="2021-05-24T10:03:58.816" v="47"/>
        <pc:sldMasterMkLst>
          <pc:docMk/>
          <pc:sldMasterMk cId="1360035836" sldId="2147483727"/>
        </pc:sldMasterMkLst>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3925475402" sldId="2147483728"/>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215508265" sldId="2147483729"/>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179907985" sldId="2147483730"/>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4099906627" sldId="2147483731"/>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1170680865" sldId="2147483732"/>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1935620724" sldId="2147483733"/>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4001995997" sldId="2147483734"/>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8932718" sldId="2147483735"/>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3655186959" sldId="2147483736"/>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2658780243" sldId="2147483737"/>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3099183625" sldId="2147483738"/>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2878340996" sldId="2147483739"/>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191300203" sldId="2147483740"/>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1663983840" sldId="2147483741"/>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2061197438" sldId="2147483742"/>
          </pc:sldLayoutMkLst>
        </pc:sldLayoutChg>
        <pc:sldLayoutChg chg="add mod replId">
          <pc:chgData name="Fionnuala Carter" userId="S::fionnuala.carter@aes.cdetb.ie::30def306-6b11-4aa5-b737-4ad9dca78ec3" providerId="AD" clId="Web-{D355A980-3DF4-5D65-EBEA-A6AC2A971239}" dt="2021-05-24T10:03:58.816" v="47"/>
          <pc:sldLayoutMkLst>
            <pc:docMk/>
            <pc:sldMasterMk cId="1360035836" sldId="2147483727"/>
            <pc:sldLayoutMk cId="3028068448" sldId="2147483743"/>
          </pc:sldLayoutMkLst>
        </pc:sldLayoutChg>
      </pc:sldMasterChg>
    </pc:docChg>
  </pc:docChgLst>
  <pc:docChgLst>
    <pc:chgData name="Sharon Brabazon" userId="S::sharon.brabazon@aes.cdetb.ie::1349c98f-8999-4376-91ab-c9df9930166c" providerId="AD" clId="Web-{DD922DE7-3B43-4E0F-B168-D3CA485F324E}"/>
    <pc:docChg chg="addSld delSld modSld sldOrd">
      <pc:chgData name="Sharon Brabazon" userId="S::sharon.brabazon@aes.cdetb.ie::1349c98f-8999-4376-91ab-c9df9930166c" providerId="AD" clId="Web-{DD922DE7-3B43-4E0F-B168-D3CA485F324E}" dt="2021-04-21T14:00:49.880" v="279"/>
      <pc:docMkLst>
        <pc:docMk/>
      </pc:docMkLst>
      <pc:sldChg chg="addSp delSp modSp del">
        <pc:chgData name="Sharon Brabazon" userId="S::sharon.brabazon@aes.cdetb.ie::1349c98f-8999-4376-91ab-c9df9930166c" providerId="AD" clId="Web-{DD922DE7-3B43-4E0F-B168-D3CA485F324E}" dt="2021-04-21T13:34:17.095" v="146"/>
        <pc:sldMkLst>
          <pc:docMk/>
          <pc:sldMk cId="3917884937" sldId="299"/>
        </pc:sldMkLst>
        <pc:spChg chg="add del mod">
          <ac:chgData name="Sharon Brabazon" userId="S::sharon.brabazon@aes.cdetb.ie::1349c98f-8999-4376-91ab-c9df9930166c" providerId="AD" clId="Web-{DD922DE7-3B43-4E0F-B168-D3CA485F324E}" dt="2021-04-21T13:33:28.875" v="142"/>
          <ac:spMkLst>
            <pc:docMk/>
            <pc:sldMk cId="3917884937" sldId="299"/>
            <ac:spMk id="5" creationId="{00B55D2D-A748-4C2D-82A6-2E06C10D7FD3}"/>
          </ac:spMkLst>
        </pc:spChg>
      </pc:sldChg>
      <pc:sldChg chg="del ord">
        <pc:chgData name="Sharon Brabazon" userId="S::sharon.brabazon@aes.cdetb.ie::1349c98f-8999-4376-91ab-c9df9930166c" providerId="AD" clId="Web-{DD922DE7-3B43-4E0F-B168-D3CA485F324E}" dt="2021-04-21T13:45:16.265" v="198"/>
        <pc:sldMkLst>
          <pc:docMk/>
          <pc:sldMk cId="665645683" sldId="300"/>
        </pc:sldMkLst>
      </pc:sldChg>
      <pc:sldChg chg="ord">
        <pc:chgData name="Sharon Brabazon" userId="S::sharon.brabazon@aes.cdetb.ie::1349c98f-8999-4376-91ab-c9df9930166c" providerId="AD" clId="Web-{DD922DE7-3B43-4E0F-B168-D3CA485F324E}" dt="2021-04-21T13:56:00.530" v="278"/>
        <pc:sldMkLst>
          <pc:docMk/>
          <pc:sldMk cId="2447693184" sldId="301"/>
        </pc:sldMkLst>
      </pc:sldChg>
      <pc:sldChg chg="del ord">
        <pc:chgData name="Sharon Brabazon" userId="S::sharon.brabazon@aes.cdetb.ie::1349c98f-8999-4376-91ab-c9df9930166c" providerId="AD" clId="Web-{DD922DE7-3B43-4E0F-B168-D3CA485F324E}" dt="2021-04-21T13:39:55.883" v="179"/>
        <pc:sldMkLst>
          <pc:docMk/>
          <pc:sldMk cId="1195406933" sldId="313"/>
        </pc:sldMkLst>
      </pc:sldChg>
      <pc:sldChg chg="del">
        <pc:chgData name="Sharon Brabazon" userId="S::sharon.brabazon@aes.cdetb.ie::1349c98f-8999-4376-91ab-c9df9930166c" providerId="AD" clId="Web-{DD922DE7-3B43-4E0F-B168-D3CA485F324E}" dt="2021-04-21T13:50:09.303" v="225"/>
        <pc:sldMkLst>
          <pc:docMk/>
          <pc:sldMk cId="4266238325" sldId="317"/>
        </pc:sldMkLst>
      </pc:sldChg>
      <pc:sldChg chg="del">
        <pc:chgData name="Sharon Brabazon" userId="S::sharon.brabazon@aes.cdetb.ie::1349c98f-8999-4376-91ab-c9df9930166c" providerId="AD" clId="Web-{DD922DE7-3B43-4E0F-B168-D3CA485F324E}" dt="2021-04-21T13:55:37.201" v="276"/>
        <pc:sldMkLst>
          <pc:docMk/>
          <pc:sldMk cId="3182855363" sldId="318"/>
        </pc:sldMkLst>
      </pc:sldChg>
      <pc:sldChg chg="del">
        <pc:chgData name="Sharon Brabazon" userId="S::sharon.brabazon@aes.cdetb.ie::1349c98f-8999-4376-91ab-c9df9930166c" providerId="AD" clId="Web-{DD922DE7-3B43-4E0F-B168-D3CA485F324E}" dt="2021-04-21T13:31:00.262" v="105"/>
        <pc:sldMkLst>
          <pc:docMk/>
          <pc:sldMk cId="4167443020" sldId="323"/>
        </pc:sldMkLst>
      </pc:sldChg>
      <pc:sldChg chg="modSp">
        <pc:chgData name="Sharon Brabazon" userId="S::sharon.brabazon@aes.cdetb.ie::1349c98f-8999-4376-91ab-c9df9930166c" providerId="AD" clId="Web-{DD922DE7-3B43-4E0F-B168-D3CA485F324E}" dt="2021-04-21T13:23:42.627" v="0" actId="20577"/>
        <pc:sldMkLst>
          <pc:docMk/>
          <pc:sldMk cId="1318169354" sldId="328"/>
        </pc:sldMkLst>
        <pc:spChg chg="mod">
          <ac:chgData name="Sharon Brabazon" userId="S::sharon.brabazon@aes.cdetb.ie::1349c98f-8999-4376-91ab-c9df9930166c" providerId="AD" clId="Web-{DD922DE7-3B43-4E0F-B168-D3CA485F324E}" dt="2021-04-21T13:23:42.627" v="0" actId="20577"/>
          <ac:spMkLst>
            <pc:docMk/>
            <pc:sldMk cId="1318169354" sldId="328"/>
            <ac:spMk id="9" creationId="{C06F486C-2DDA-4C45-AD35-0234A5DE71C9}"/>
          </ac:spMkLst>
        </pc:spChg>
      </pc:sldChg>
      <pc:sldChg chg="modSp">
        <pc:chgData name="Sharon Brabazon" userId="S::sharon.brabazon@aes.cdetb.ie::1349c98f-8999-4376-91ab-c9df9930166c" providerId="AD" clId="Web-{DD922DE7-3B43-4E0F-B168-D3CA485F324E}" dt="2021-04-21T13:30:42.308" v="104" actId="20577"/>
        <pc:sldMkLst>
          <pc:docMk/>
          <pc:sldMk cId="1158887001" sldId="331"/>
        </pc:sldMkLst>
        <pc:spChg chg="mod">
          <ac:chgData name="Sharon Brabazon" userId="S::sharon.brabazon@aes.cdetb.ie::1349c98f-8999-4376-91ab-c9df9930166c" providerId="AD" clId="Web-{DD922DE7-3B43-4E0F-B168-D3CA485F324E}" dt="2021-04-21T13:29:34.541" v="102" actId="20577"/>
          <ac:spMkLst>
            <pc:docMk/>
            <pc:sldMk cId="1158887001" sldId="331"/>
            <ac:spMk id="3" creationId="{9C3A6EAA-F432-4817-98F6-3B345127AE9A}"/>
          </ac:spMkLst>
        </pc:spChg>
        <pc:spChg chg="mod">
          <ac:chgData name="Sharon Brabazon" userId="S::sharon.brabazon@aes.cdetb.ie::1349c98f-8999-4376-91ab-c9df9930166c" providerId="AD" clId="Web-{DD922DE7-3B43-4E0F-B168-D3CA485F324E}" dt="2021-04-21T13:25:53.130" v="14" actId="1076"/>
          <ac:spMkLst>
            <pc:docMk/>
            <pc:sldMk cId="1158887001" sldId="331"/>
            <ac:spMk id="5" creationId="{617E337E-18AB-43FB-8551-1D0FA03E3521}"/>
          </ac:spMkLst>
        </pc:spChg>
        <pc:spChg chg="mod">
          <ac:chgData name="Sharon Brabazon" userId="S::sharon.brabazon@aes.cdetb.ie::1349c98f-8999-4376-91ab-c9df9930166c" providerId="AD" clId="Web-{DD922DE7-3B43-4E0F-B168-D3CA485F324E}" dt="2021-04-21T13:30:42.308" v="104" actId="20577"/>
          <ac:spMkLst>
            <pc:docMk/>
            <pc:sldMk cId="1158887001" sldId="331"/>
            <ac:spMk id="11" creationId="{5EA0C41F-4507-4A28-BBE5-17A8CCB87A9E}"/>
          </ac:spMkLst>
        </pc:spChg>
      </pc:sldChg>
      <pc:sldChg chg="addSp modSp add replId">
        <pc:chgData name="Sharon Brabazon" userId="S::sharon.brabazon@aes.cdetb.ie::1349c98f-8999-4376-91ab-c9df9930166c" providerId="AD" clId="Web-{DD922DE7-3B43-4E0F-B168-D3CA485F324E}" dt="2021-04-21T13:34:03.094" v="145" actId="20577"/>
        <pc:sldMkLst>
          <pc:docMk/>
          <pc:sldMk cId="2347814145" sldId="332"/>
        </pc:sldMkLst>
        <pc:spChg chg="mod">
          <ac:chgData name="Sharon Brabazon" userId="S::sharon.brabazon@aes.cdetb.ie::1349c98f-8999-4376-91ab-c9df9930166c" providerId="AD" clId="Web-{DD922DE7-3B43-4E0F-B168-D3CA485F324E}" dt="2021-04-21T13:32:58.530" v="137" actId="20577"/>
          <ac:spMkLst>
            <pc:docMk/>
            <pc:sldMk cId="2347814145" sldId="332"/>
            <ac:spMk id="5" creationId="{617E337E-18AB-43FB-8551-1D0FA03E3521}"/>
          </ac:spMkLst>
        </pc:spChg>
        <pc:spChg chg="mod">
          <ac:chgData name="Sharon Brabazon" userId="S::sharon.brabazon@aes.cdetb.ie::1349c98f-8999-4376-91ab-c9df9930166c" providerId="AD" clId="Web-{DD922DE7-3B43-4E0F-B168-D3CA485F324E}" dt="2021-04-21T13:34:03.094" v="145" actId="20577"/>
          <ac:spMkLst>
            <pc:docMk/>
            <pc:sldMk cId="2347814145" sldId="332"/>
            <ac:spMk id="11" creationId="{5EA0C41F-4507-4A28-BBE5-17A8CCB87A9E}"/>
          </ac:spMkLst>
        </pc:spChg>
        <pc:picChg chg="add mod">
          <ac:chgData name="Sharon Brabazon" userId="S::sharon.brabazon@aes.cdetb.ie::1349c98f-8999-4376-91ab-c9df9930166c" providerId="AD" clId="Web-{DD922DE7-3B43-4E0F-B168-D3CA485F324E}" dt="2021-04-21T13:33:43.500" v="144" actId="1076"/>
          <ac:picMkLst>
            <pc:docMk/>
            <pc:sldMk cId="2347814145" sldId="332"/>
            <ac:picMk id="7" creationId="{3760FB03-1F79-4891-A67E-92A3CEB93443}"/>
          </ac:picMkLst>
        </pc:picChg>
      </pc:sldChg>
      <pc:sldChg chg="addSp delSp modSp add replId">
        <pc:chgData name="Sharon Brabazon" userId="S::sharon.brabazon@aes.cdetb.ie::1349c98f-8999-4376-91ab-c9df9930166c" providerId="AD" clId="Web-{DD922DE7-3B43-4E0F-B168-D3CA485F324E}" dt="2021-04-21T13:39:33.008" v="178" actId="20577"/>
        <pc:sldMkLst>
          <pc:docMk/>
          <pc:sldMk cId="1787709285" sldId="333"/>
        </pc:sldMkLst>
        <pc:spChg chg="mod">
          <ac:chgData name="Sharon Brabazon" userId="S::sharon.brabazon@aes.cdetb.ie::1349c98f-8999-4376-91ab-c9df9930166c" providerId="AD" clId="Web-{DD922DE7-3B43-4E0F-B168-D3CA485F324E}" dt="2021-04-21T13:39:33.008" v="178" actId="20577"/>
          <ac:spMkLst>
            <pc:docMk/>
            <pc:sldMk cId="1787709285" sldId="333"/>
            <ac:spMk id="5" creationId="{617E337E-18AB-43FB-8551-1D0FA03E3521}"/>
          </ac:spMkLst>
        </pc:spChg>
        <pc:spChg chg="mod">
          <ac:chgData name="Sharon Brabazon" userId="S::sharon.brabazon@aes.cdetb.ie::1349c98f-8999-4376-91ab-c9df9930166c" providerId="AD" clId="Web-{DD922DE7-3B43-4E0F-B168-D3CA485F324E}" dt="2021-04-21T13:35:09.830" v="154" actId="20577"/>
          <ac:spMkLst>
            <pc:docMk/>
            <pc:sldMk cId="1787709285" sldId="333"/>
            <ac:spMk id="11" creationId="{5EA0C41F-4507-4A28-BBE5-17A8CCB87A9E}"/>
          </ac:spMkLst>
        </pc:spChg>
        <pc:picChg chg="del">
          <ac:chgData name="Sharon Brabazon" userId="S::sharon.brabazon@aes.cdetb.ie::1349c98f-8999-4376-91ab-c9df9930166c" providerId="AD" clId="Web-{DD922DE7-3B43-4E0F-B168-D3CA485F324E}" dt="2021-04-21T13:35:09.846" v="155"/>
          <ac:picMkLst>
            <pc:docMk/>
            <pc:sldMk cId="1787709285" sldId="333"/>
            <ac:picMk id="7" creationId="{3760FB03-1F79-4891-A67E-92A3CEB93443}"/>
          </ac:picMkLst>
        </pc:picChg>
        <pc:picChg chg="add mod">
          <ac:chgData name="Sharon Brabazon" userId="S::sharon.brabazon@aes.cdetb.ie::1349c98f-8999-4376-91ab-c9df9930166c" providerId="AD" clId="Web-{DD922DE7-3B43-4E0F-B168-D3CA485F324E}" dt="2021-04-21T13:39:11.742" v="170" actId="1076"/>
          <ac:picMkLst>
            <pc:docMk/>
            <pc:sldMk cId="1787709285" sldId="333"/>
            <ac:picMk id="8" creationId="{B638A37B-491D-4CD4-B008-D9F2EBAEE65D}"/>
          </ac:picMkLst>
        </pc:picChg>
      </pc:sldChg>
      <pc:sldChg chg="addSp delSp modSp add ord replId">
        <pc:chgData name="Sharon Brabazon" userId="S::sharon.brabazon@aes.cdetb.ie::1349c98f-8999-4376-91ab-c9df9930166c" providerId="AD" clId="Web-{DD922DE7-3B43-4E0F-B168-D3CA485F324E}" dt="2021-04-21T13:50:23.163" v="227" actId="20577"/>
        <pc:sldMkLst>
          <pc:docMk/>
          <pc:sldMk cId="236876018" sldId="334"/>
        </pc:sldMkLst>
        <pc:spChg chg="mod">
          <ac:chgData name="Sharon Brabazon" userId="S::sharon.brabazon@aes.cdetb.ie::1349c98f-8999-4376-91ab-c9df9930166c" providerId="AD" clId="Web-{DD922DE7-3B43-4E0F-B168-D3CA485F324E}" dt="2021-04-21T13:50:23.163" v="227" actId="20577"/>
          <ac:spMkLst>
            <pc:docMk/>
            <pc:sldMk cId="236876018" sldId="334"/>
            <ac:spMk id="5" creationId="{617E337E-18AB-43FB-8551-1D0FA03E3521}"/>
          </ac:spMkLst>
        </pc:spChg>
        <pc:spChg chg="mod">
          <ac:chgData name="Sharon Brabazon" userId="S::sharon.brabazon@aes.cdetb.ie::1349c98f-8999-4376-91ab-c9df9930166c" providerId="AD" clId="Web-{DD922DE7-3B43-4E0F-B168-D3CA485F324E}" dt="2021-04-21T13:48:46.098" v="223" actId="20577"/>
          <ac:spMkLst>
            <pc:docMk/>
            <pc:sldMk cId="236876018" sldId="334"/>
            <ac:spMk id="11" creationId="{5EA0C41F-4507-4A28-BBE5-17A8CCB87A9E}"/>
          </ac:spMkLst>
        </pc:spChg>
        <pc:picChg chg="del">
          <ac:chgData name="Sharon Brabazon" userId="S::sharon.brabazon@aes.cdetb.ie::1349c98f-8999-4376-91ab-c9df9930166c" providerId="AD" clId="Web-{DD922DE7-3B43-4E0F-B168-D3CA485F324E}" dt="2021-04-21T13:35:27.268" v="159"/>
          <ac:picMkLst>
            <pc:docMk/>
            <pc:sldMk cId="236876018" sldId="334"/>
            <ac:picMk id="7" creationId="{3760FB03-1F79-4891-A67E-92A3CEB93443}"/>
          </ac:picMkLst>
        </pc:picChg>
        <pc:picChg chg="add mod">
          <ac:chgData name="Sharon Brabazon" userId="S::sharon.brabazon@aes.cdetb.ie::1349c98f-8999-4376-91ab-c9df9930166c" providerId="AD" clId="Web-{DD922DE7-3B43-4E0F-B168-D3CA485F324E}" dt="2021-04-21T13:49:07.802" v="224" actId="14100"/>
          <ac:picMkLst>
            <pc:docMk/>
            <pc:sldMk cId="236876018" sldId="334"/>
            <ac:picMk id="8" creationId="{58DE3CC7-708F-4CF8-84FA-0BBA4B52DDCA}"/>
          </ac:picMkLst>
        </pc:picChg>
      </pc:sldChg>
      <pc:sldChg chg="delSp modSp add replId">
        <pc:chgData name="Sharon Brabazon" userId="S::sharon.brabazon@aes.cdetb.ie::1349c98f-8999-4376-91ab-c9df9930166c" providerId="AD" clId="Web-{DD922DE7-3B43-4E0F-B168-D3CA485F324E}" dt="2021-04-21T13:42:25.402" v="197" actId="20577"/>
        <pc:sldMkLst>
          <pc:docMk/>
          <pc:sldMk cId="1187994311" sldId="335"/>
        </pc:sldMkLst>
        <pc:spChg chg="mod">
          <ac:chgData name="Sharon Brabazon" userId="S::sharon.brabazon@aes.cdetb.ie::1349c98f-8999-4376-91ab-c9df9930166c" providerId="AD" clId="Web-{DD922DE7-3B43-4E0F-B168-D3CA485F324E}" dt="2021-04-21T13:41:31.182" v="192" actId="20577"/>
          <ac:spMkLst>
            <pc:docMk/>
            <pc:sldMk cId="1187994311" sldId="335"/>
            <ac:spMk id="5" creationId="{617E337E-18AB-43FB-8551-1D0FA03E3521}"/>
          </ac:spMkLst>
        </pc:spChg>
        <pc:spChg chg="mod">
          <ac:chgData name="Sharon Brabazon" userId="S::sharon.brabazon@aes.cdetb.ie::1349c98f-8999-4376-91ab-c9df9930166c" providerId="AD" clId="Web-{DD922DE7-3B43-4E0F-B168-D3CA485F324E}" dt="2021-04-21T13:42:25.402" v="197" actId="20577"/>
          <ac:spMkLst>
            <pc:docMk/>
            <pc:sldMk cId="1187994311" sldId="335"/>
            <ac:spMk id="11" creationId="{5EA0C41F-4507-4A28-BBE5-17A8CCB87A9E}"/>
          </ac:spMkLst>
        </pc:spChg>
        <pc:picChg chg="del">
          <ac:chgData name="Sharon Brabazon" userId="S::sharon.brabazon@aes.cdetb.ie::1349c98f-8999-4376-91ab-c9df9930166c" providerId="AD" clId="Web-{DD922DE7-3B43-4E0F-B168-D3CA485F324E}" dt="2021-04-21T13:35:59.081" v="165"/>
          <ac:picMkLst>
            <pc:docMk/>
            <pc:sldMk cId="1187994311" sldId="335"/>
            <ac:picMk id="7" creationId="{3760FB03-1F79-4891-A67E-92A3CEB93443}"/>
          </ac:picMkLst>
        </pc:picChg>
      </pc:sldChg>
      <pc:sldChg chg="addSp modSp add replId">
        <pc:chgData name="Sharon Brabazon" userId="S::sharon.brabazon@aes.cdetb.ie::1349c98f-8999-4376-91ab-c9df9930166c" providerId="AD" clId="Web-{DD922DE7-3B43-4E0F-B168-D3CA485F324E}" dt="2021-04-21T13:55:22.232" v="275" actId="20577"/>
        <pc:sldMkLst>
          <pc:docMk/>
          <pc:sldMk cId="1854481547" sldId="336"/>
        </pc:sldMkLst>
        <pc:spChg chg="mod">
          <ac:chgData name="Sharon Brabazon" userId="S::sharon.brabazon@aes.cdetb.ie::1349c98f-8999-4376-91ab-c9df9930166c" providerId="AD" clId="Web-{DD922DE7-3B43-4E0F-B168-D3CA485F324E}" dt="2021-04-21T13:52:43.760" v="259" actId="1076"/>
          <ac:spMkLst>
            <pc:docMk/>
            <pc:sldMk cId="1854481547" sldId="336"/>
            <ac:spMk id="3" creationId="{9C3A6EAA-F432-4817-98F6-3B345127AE9A}"/>
          </ac:spMkLst>
        </pc:spChg>
        <pc:spChg chg="mod">
          <ac:chgData name="Sharon Brabazon" userId="S::sharon.brabazon@aes.cdetb.ie::1349c98f-8999-4376-91ab-c9df9930166c" providerId="AD" clId="Web-{DD922DE7-3B43-4E0F-B168-D3CA485F324E}" dt="2021-04-21T13:55:22.232" v="275" actId="20577"/>
          <ac:spMkLst>
            <pc:docMk/>
            <pc:sldMk cId="1854481547" sldId="336"/>
            <ac:spMk id="11" creationId="{5EA0C41F-4507-4A28-BBE5-17A8CCB87A9E}"/>
          </ac:spMkLst>
        </pc:spChg>
        <pc:picChg chg="add mod">
          <ac:chgData name="Sharon Brabazon" userId="S::sharon.brabazon@aes.cdetb.ie::1349c98f-8999-4376-91ab-c9df9930166c" providerId="AD" clId="Web-{DD922DE7-3B43-4E0F-B168-D3CA485F324E}" dt="2021-04-21T13:55:18.482" v="273" actId="1076"/>
          <ac:picMkLst>
            <pc:docMk/>
            <pc:sldMk cId="1854481547" sldId="336"/>
            <ac:picMk id="7" creationId="{6D1F1A28-D377-4180-81A5-99889EE8D883}"/>
          </ac:picMkLst>
        </pc:picChg>
      </pc:sldChg>
      <pc:sldChg chg="new">
        <pc:chgData name="Sharon Brabazon" userId="S::sharon.brabazon@aes.cdetb.ie::1349c98f-8999-4376-91ab-c9df9930166c" providerId="AD" clId="Web-{DD922DE7-3B43-4E0F-B168-D3CA485F324E}" dt="2021-04-21T13:51:10.523" v="238"/>
        <pc:sldMkLst>
          <pc:docMk/>
          <pc:sldMk cId="1022337718" sldId="337"/>
        </pc:sldMkLst>
      </pc:sldChg>
      <pc:sldChg chg="add replId">
        <pc:chgData name="Sharon Brabazon" userId="S::sharon.brabazon@aes.cdetb.ie::1349c98f-8999-4376-91ab-c9df9930166c" providerId="AD" clId="Web-{DD922DE7-3B43-4E0F-B168-D3CA485F324E}" dt="2021-04-21T13:55:46.936" v="277"/>
        <pc:sldMkLst>
          <pc:docMk/>
          <pc:sldMk cId="1660753132" sldId="338"/>
        </pc:sldMkLst>
      </pc:sldChg>
      <pc:sldChg chg="add replId">
        <pc:chgData name="Sharon Brabazon" userId="S::sharon.brabazon@aes.cdetb.ie::1349c98f-8999-4376-91ab-c9df9930166c" providerId="AD" clId="Web-{DD922DE7-3B43-4E0F-B168-D3CA485F324E}" dt="2021-04-21T14:00:49.880" v="279"/>
        <pc:sldMkLst>
          <pc:docMk/>
          <pc:sldMk cId="258631840" sldId="339"/>
        </pc:sldMkLst>
      </pc:sldChg>
    </pc:docChg>
  </pc:docChgLst>
  <pc:docChgLst>
    <pc:chgData name="Sharon Brabazon" userId="S::sharon.brabazon@aes.cdetb.ie::1349c98f-8999-4376-91ab-c9df9930166c" providerId="AD" clId="Web-{FCBE5F8A-FBD9-482A-AE81-54EC0CAB01BB}"/>
    <pc:docChg chg="addSld delSld modSld modMainMaster">
      <pc:chgData name="Sharon Brabazon" userId="S::sharon.brabazon@aes.cdetb.ie::1349c98f-8999-4376-91ab-c9df9930166c" providerId="AD" clId="Web-{FCBE5F8A-FBD9-482A-AE81-54EC0CAB01BB}" dt="2020-10-20T16:56:04.481" v="1244" actId="20577"/>
      <pc:docMkLst>
        <pc:docMk/>
      </pc:docMkLst>
      <pc:sldChg chg="delSp modSp del">
        <pc:chgData name="Sharon Brabazon" userId="S::sharon.brabazon@aes.cdetb.ie::1349c98f-8999-4376-91ab-c9df9930166c" providerId="AD" clId="Web-{FCBE5F8A-FBD9-482A-AE81-54EC0CAB01BB}" dt="2020-10-20T16:36:29.617" v="445"/>
        <pc:sldMkLst>
          <pc:docMk/>
          <pc:sldMk cId="0" sldId="279"/>
        </pc:sldMkLst>
        <pc:spChg chg="del">
          <ac:chgData name="Sharon Brabazon" userId="S::sharon.brabazon@aes.cdetb.ie::1349c98f-8999-4376-91ab-c9df9930166c" providerId="AD" clId="Web-{FCBE5F8A-FBD9-482A-AE81-54EC0CAB01BB}" dt="2020-10-20T16:29:59.860" v="326"/>
          <ac:spMkLst>
            <pc:docMk/>
            <pc:sldMk cId="0" sldId="279"/>
            <ac:spMk id="4" creationId="{00000000-0000-0000-0000-000000000000}"/>
          </ac:spMkLst>
        </pc:spChg>
        <pc:spChg chg="del mod">
          <ac:chgData name="Sharon Brabazon" userId="S::sharon.brabazon@aes.cdetb.ie::1349c98f-8999-4376-91ab-c9df9930166c" providerId="AD" clId="Web-{FCBE5F8A-FBD9-482A-AE81-54EC0CAB01BB}" dt="2020-10-20T16:36:18.789" v="444"/>
          <ac:spMkLst>
            <pc:docMk/>
            <pc:sldMk cId="0" sldId="279"/>
            <ac:spMk id="5" creationId="{00000000-0000-0000-0000-000000000000}"/>
          </ac:spMkLst>
        </pc:spChg>
        <pc:spChg chg="del mod">
          <ac:chgData name="Sharon Brabazon" userId="S::sharon.brabazon@aes.cdetb.ie::1349c98f-8999-4376-91ab-c9df9930166c" providerId="AD" clId="Web-{FCBE5F8A-FBD9-482A-AE81-54EC0CAB01BB}" dt="2020-10-20T16:33:53.989" v="397"/>
          <ac:spMkLst>
            <pc:docMk/>
            <pc:sldMk cId="0" sldId="279"/>
            <ac:spMk id="6" creationId="{00000000-0000-0000-0000-000000000000}"/>
          </ac:spMkLst>
        </pc:spChg>
      </pc:sldChg>
      <pc:sldChg chg="delSp modSp">
        <pc:chgData name="Sharon Brabazon" userId="S::sharon.brabazon@aes.cdetb.ie::1349c98f-8999-4376-91ab-c9df9930166c" providerId="AD" clId="Web-{FCBE5F8A-FBD9-482A-AE81-54EC0CAB01BB}" dt="2020-10-20T16:24:26.808" v="303" actId="20577"/>
        <pc:sldMkLst>
          <pc:docMk/>
          <pc:sldMk cId="0" sldId="285"/>
        </pc:sldMkLst>
        <pc:spChg chg="del">
          <ac:chgData name="Sharon Brabazon" userId="S::sharon.brabazon@aes.cdetb.ie::1349c98f-8999-4376-91ab-c9df9930166c" providerId="AD" clId="Web-{FCBE5F8A-FBD9-482A-AE81-54EC0CAB01BB}" dt="2020-10-20T16:24:14.198" v="300"/>
          <ac:spMkLst>
            <pc:docMk/>
            <pc:sldMk cId="0" sldId="285"/>
            <ac:spMk id="8" creationId="{00000000-0000-0000-0000-000000000000}"/>
          </ac:spMkLst>
        </pc:spChg>
        <pc:spChg chg="mod">
          <ac:chgData name="Sharon Brabazon" userId="S::sharon.brabazon@aes.cdetb.ie::1349c98f-8999-4376-91ab-c9df9930166c" providerId="AD" clId="Web-{FCBE5F8A-FBD9-482A-AE81-54EC0CAB01BB}" dt="2020-10-20T16:24:26.808" v="303" actId="20577"/>
          <ac:spMkLst>
            <pc:docMk/>
            <pc:sldMk cId="0" sldId="285"/>
            <ac:spMk id="11" creationId="{00000000-0000-0000-0000-000000000000}"/>
          </ac:spMkLst>
        </pc:spChg>
      </pc:sldChg>
      <pc:sldChg chg="delSp modSp">
        <pc:chgData name="Sharon Brabazon" userId="S::sharon.brabazon@aes.cdetb.ie::1349c98f-8999-4376-91ab-c9df9930166c" providerId="AD" clId="Web-{FCBE5F8A-FBD9-482A-AE81-54EC0CAB01BB}" dt="2020-10-20T16:25:49.028" v="310" actId="20577"/>
        <pc:sldMkLst>
          <pc:docMk/>
          <pc:sldMk cId="4050160057" sldId="288"/>
        </pc:sldMkLst>
        <pc:spChg chg="del">
          <ac:chgData name="Sharon Brabazon" userId="S::sharon.brabazon@aes.cdetb.ie::1349c98f-8999-4376-91ab-c9df9930166c" providerId="AD" clId="Web-{FCBE5F8A-FBD9-482A-AE81-54EC0CAB01BB}" dt="2020-10-20T16:25:41.246" v="308"/>
          <ac:spMkLst>
            <pc:docMk/>
            <pc:sldMk cId="4050160057" sldId="288"/>
            <ac:spMk id="4" creationId="{00000000-0000-0000-0000-000000000000}"/>
          </ac:spMkLst>
        </pc:spChg>
        <pc:spChg chg="mod">
          <ac:chgData name="Sharon Brabazon" userId="S::sharon.brabazon@aes.cdetb.ie::1349c98f-8999-4376-91ab-c9df9930166c" providerId="AD" clId="Web-{FCBE5F8A-FBD9-482A-AE81-54EC0CAB01BB}" dt="2020-10-20T16:13:14.968" v="253" actId="20577"/>
          <ac:spMkLst>
            <pc:docMk/>
            <pc:sldMk cId="4050160057" sldId="288"/>
            <ac:spMk id="8" creationId="{00000000-0000-0000-0000-000000000000}"/>
          </ac:spMkLst>
        </pc:spChg>
        <pc:spChg chg="mod">
          <ac:chgData name="Sharon Brabazon" userId="S::sharon.brabazon@aes.cdetb.ie::1349c98f-8999-4376-91ab-c9df9930166c" providerId="AD" clId="Web-{FCBE5F8A-FBD9-482A-AE81-54EC0CAB01BB}" dt="2020-10-20T16:25:49.028" v="310" actId="20577"/>
          <ac:spMkLst>
            <pc:docMk/>
            <pc:sldMk cId="4050160057" sldId="288"/>
            <ac:spMk id="9" creationId="{00000000-0000-0000-0000-000000000000}"/>
          </ac:spMkLst>
        </pc:spChg>
      </pc:sldChg>
      <pc:sldChg chg="delSp modSp">
        <pc:chgData name="Sharon Brabazon" userId="S::sharon.brabazon@aes.cdetb.ie::1349c98f-8999-4376-91ab-c9df9930166c" providerId="AD" clId="Web-{FCBE5F8A-FBD9-482A-AE81-54EC0CAB01BB}" dt="2020-10-20T15:56:01.466" v="203" actId="20577"/>
        <pc:sldMkLst>
          <pc:docMk/>
          <pc:sldMk cId="3255659593" sldId="302"/>
        </pc:sldMkLst>
        <pc:spChg chg="del">
          <ac:chgData name="Sharon Brabazon" userId="S::sharon.brabazon@aes.cdetb.ie::1349c98f-8999-4376-91ab-c9df9930166c" providerId="AD" clId="Web-{FCBE5F8A-FBD9-482A-AE81-54EC0CAB01BB}" dt="2020-10-20T15:55:47.356" v="198"/>
          <ac:spMkLst>
            <pc:docMk/>
            <pc:sldMk cId="3255659593" sldId="302"/>
            <ac:spMk id="6" creationId="{00000000-0000-0000-0000-000000000000}"/>
          </ac:spMkLst>
        </pc:spChg>
        <pc:spChg chg="mod">
          <ac:chgData name="Sharon Brabazon" userId="S::sharon.brabazon@aes.cdetb.ie::1349c98f-8999-4376-91ab-c9df9930166c" providerId="AD" clId="Web-{FCBE5F8A-FBD9-482A-AE81-54EC0CAB01BB}" dt="2020-10-20T15:55:42.450" v="197" actId="1076"/>
          <ac:spMkLst>
            <pc:docMk/>
            <pc:sldMk cId="3255659593" sldId="302"/>
            <ac:spMk id="7" creationId="{00000000-0000-0000-0000-000000000000}"/>
          </ac:spMkLst>
        </pc:spChg>
        <pc:spChg chg="mod">
          <ac:chgData name="Sharon Brabazon" userId="S::sharon.brabazon@aes.cdetb.ie::1349c98f-8999-4376-91ab-c9df9930166c" providerId="AD" clId="Web-{FCBE5F8A-FBD9-482A-AE81-54EC0CAB01BB}" dt="2020-10-20T15:56:01.466" v="203" actId="20577"/>
          <ac:spMkLst>
            <pc:docMk/>
            <pc:sldMk cId="3255659593" sldId="302"/>
            <ac:spMk id="8" creationId="{00000000-0000-0000-0000-000000000000}"/>
          </ac:spMkLst>
        </pc:spChg>
      </pc:sldChg>
      <pc:sldChg chg="delSp modSp">
        <pc:chgData name="Sharon Brabazon" userId="S::sharon.brabazon@aes.cdetb.ie::1349c98f-8999-4376-91ab-c9df9930166c" providerId="AD" clId="Web-{FCBE5F8A-FBD9-482A-AE81-54EC0CAB01BB}" dt="2020-10-20T16:23:43.963" v="289" actId="20577"/>
        <pc:sldMkLst>
          <pc:docMk/>
          <pc:sldMk cId="3711913934" sldId="303"/>
        </pc:sldMkLst>
        <pc:spChg chg="mod">
          <ac:chgData name="Sharon Brabazon" userId="S::sharon.brabazon@aes.cdetb.ie::1349c98f-8999-4376-91ab-c9df9930166c" providerId="AD" clId="Web-{FCBE5F8A-FBD9-482A-AE81-54EC0CAB01BB}" dt="2020-10-20T16:23:43.963" v="289" actId="20577"/>
          <ac:spMkLst>
            <pc:docMk/>
            <pc:sldMk cId="3711913934" sldId="303"/>
            <ac:spMk id="6" creationId="{00000000-0000-0000-0000-000000000000}"/>
          </ac:spMkLst>
        </pc:spChg>
        <pc:spChg chg="del">
          <ac:chgData name="Sharon Brabazon" userId="S::sharon.brabazon@aes.cdetb.ie::1349c98f-8999-4376-91ab-c9df9930166c" providerId="AD" clId="Web-{FCBE5F8A-FBD9-482A-AE81-54EC0CAB01BB}" dt="2020-10-20T16:23:36.276" v="286"/>
          <ac:spMkLst>
            <pc:docMk/>
            <pc:sldMk cId="3711913934" sldId="303"/>
            <ac:spMk id="9" creationId="{00000000-0000-0000-0000-000000000000}"/>
          </ac:spMkLst>
        </pc:spChg>
      </pc:sldChg>
      <pc:sldChg chg="delSp modSp">
        <pc:chgData name="Sharon Brabazon" userId="S::sharon.brabazon@aes.cdetb.ie::1349c98f-8999-4376-91ab-c9df9930166c" providerId="AD" clId="Web-{FCBE5F8A-FBD9-482A-AE81-54EC0CAB01BB}" dt="2020-10-20T16:24:06.885" v="297" actId="20577"/>
        <pc:sldMkLst>
          <pc:docMk/>
          <pc:sldMk cId="4146889036" sldId="304"/>
        </pc:sldMkLst>
        <pc:spChg chg="mod">
          <ac:chgData name="Sharon Brabazon" userId="S::sharon.brabazon@aes.cdetb.ie::1349c98f-8999-4376-91ab-c9df9930166c" providerId="AD" clId="Web-{FCBE5F8A-FBD9-482A-AE81-54EC0CAB01BB}" dt="2020-10-20T16:24:06.885" v="297" actId="20577"/>
          <ac:spMkLst>
            <pc:docMk/>
            <pc:sldMk cId="4146889036" sldId="304"/>
            <ac:spMk id="6" creationId="{00000000-0000-0000-0000-000000000000}"/>
          </ac:spMkLst>
        </pc:spChg>
        <pc:spChg chg="del">
          <ac:chgData name="Sharon Brabazon" userId="S::sharon.brabazon@aes.cdetb.ie::1349c98f-8999-4376-91ab-c9df9930166c" providerId="AD" clId="Web-{FCBE5F8A-FBD9-482A-AE81-54EC0CAB01BB}" dt="2020-10-20T16:24:02.542" v="292"/>
          <ac:spMkLst>
            <pc:docMk/>
            <pc:sldMk cId="4146889036" sldId="304"/>
            <ac:spMk id="9" creationId="{00000000-0000-0000-0000-000000000000}"/>
          </ac:spMkLst>
        </pc:spChg>
      </pc:sldChg>
      <pc:sldChg chg="del">
        <pc:chgData name="Sharon Brabazon" userId="S::sharon.brabazon@aes.cdetb.ie::1349c98f-8999-4376-91ab-c9df9930166c" providerId="AD" clId="Web-{FCBE5F8A-FBD9-482A-AE81-54EC0CAB01BB}" dt="2020-10-20T16:49:47.037" v="930"/>
        <pc:sldMkLst>
          <pc:docMk/>
          <pc:sldMk cId="0" sldId="310"/>
        </pc:sldMkLst>
      </pc:sldChg>
      <pc:sldChg chg="addSp delSp modSp del">
        <pc:chgData name="Sharon Brabazon" userId="S::sharon.brabazon@aes.cdetb.ie::1349c98f-8999-4376-91ab-c9df9930166c" providerId="AD" clId="Web-{FCBE5F8A-FBD9-482A-AE81-54EC0CAB01BB}" dt="2020-10-20T16:02:05.128" v="210"/>
        <pc:sldMkLst>
          <pc:docMk/>
          <pc:sldMk cId="1156622260" sldId="312"/>
        </pc:sldMkLst>
        <pc:spChg chg="add mod">
          <ac:chgData name="Sharon Brabazon" userId="S::sharon.brabazon@aes.cdetb.ie::1349c98f-8999-4376-91ab-c9df9930166c" providerId="AD" clId="Web-{FCBE5F8A-FBD9-482A-AE81-54EC0CAB01BB}" dt="2020-10-20T16:01:24.784" v="207" actId="20577"/>
          <ac:spMkLst>
            <pc:docMk/>
            <pc:sldMk cId="1156622260" sldId="312"/>
            <ac:spMk id="6" creationId="{C3F9D4FB-CB2E-4AB7-A06C-856702383838}"/>
          </ac:spMkLst>
        </pc:spChg>
        <pc:picChg chg="add mod">
          <ac:chgData name="Sharon Brabazon" userId="S::sharon.brabazon@aes.cdetb.ie::1349c98f-8999-4376-91ab-c9df9930166c" providerId="AD" clId="Web-{FCBE5F8A-FBD9-482A-AE81-54EC0CAB01BB}" dt="2020-10-20T16:00:53.721" v="205"/>
          <ac:picMkLst>
            <pc:docMk/>
            <pc:sldMk cId="1156622260" sldId="312"/>
            <ac:picMk id="3" creationId="{8C87358B-BE68-49B7-897E-7E34FB8CC816}"/>
          </ac:picMkLst>
        </pc:picChg>
        <pc:picChg chg="del">
          <ac:chgData name="Sharon Brabazon" userId="S::sharon.brabazon@aes.cdetb.ie::1349c98f-8999-4376-91ab-c9df9930166c" providerId="AD" clId="Web-{FCBE5F8A-FBD9-482A-AE81-54EC0CAB01BB}" dt="2020-10-20T16:01:05.924" v="206"/>
          <ac:picMkLst>
            <pc:docMk/>
            <pc:sldMk cId="1156622260" sldId="312"/>
            <ac:picMk id="4" creationId="{3FE78D56-911E-467F-A534-6E90B00243B9}"/>
          </ac:picMkLst>
        </pc:picChg>
      </pc:sldChg>
      <pc:sldChg chg="addSp delSp modSp">
        <pc:chgData name="Sharon Brabazon" userId="S::sharon.brabazon@aes.cdetb.ie::1349c98f-8999-4376-91ab-c9df9930166c" providerId="AD" clId="Web-{FCBE5F8A-FBD9-482A-AE81-54EC0CAB01BB}" dt="2020-10-20T16:24:58.605" v="307"/>
        <pc:sldMkLst>
          <pc:docMk/>
          <pc:sldMk cId="395533827" sldId="316"/>
        </pc:sldMkLst>
        <pc:spChg chg="add mod">
          <ac:chgData name="Sharon Brabazon" userId="S::sharon.brabazon@aes.cdetb.ie::1349c98f-8999-4376-91ab-c9df9930166c" providerId="AD" clId="Web-{FCBE5F8A-FBD9-482A-AE81-54EC0CAB01BB}" dt="2020-10-20T16:24:50.199" v="306"/>
          <ac:spMkLst>
            <pc:docMk/>
            <pc:sldMk cId="395533827" sldId="316"/>
            <ac:spMk id="2" creationId="{90F2EC36-19DD-4021-AF01-0D25EF83FA4D}"/>
          </ac:spMkLst>
        </pc:spChg>
        <pc:spChg chg="del">
          <ac:chgData name="Sharon Brabazon" userId="S::sharon.brabazon@aes.cdetb.ie::1349c98f-8999-4376-91ab-c9df9930166c" providerId="AD" clId="Web-{FCBE5F8A-FBD9-482A-AE81-54EC0CAB01BB}" dt="2020-10-20T15:54:14.307" v="188"/>
          <ac:spMkLst>
            <pc:docMk/>
            <pc:sldMk cId="395533827" sldId="316"/>
            <ac:spMk id="3" creationId="{4759EB7F-B33D-4EBB-83FE-E568A0D8D2DB}"/>
          </ac:spMkLst>
        </pc:spChg>
        <pc:spChg chg="add mod">
          <ac:chgData name="Sharon Brabazon" userId="S::sharon.brabazon@aes.cdetb.ie::1349c98f-8999-4376-91ab-c9df9930166c" providerId="AD" clId="Web-{FCBE5F8A-FBD9-482A-AE81-54EC0CAB01BB}" dt="2020-10-20T16:24:58.605" v="307"/>
          <ac:spMkLst>
            <pc:docMk/>
            <pc:sldMk cId="395533827" sldId="316"/>
            <ac:spMk id="6" creationId="{5D70AC11-4703-4F93-B28C-8C24EBA2C67F}"/>
          </ac:spMkLst>
        </pc:spChg>
        <pc:spChg chg="del">
          <ac:chgData name="Sharon Brabazon" userId="S::sharon.brabazon@aes.cdetb.ie::1349c98f-8999-4376-91ab-c9df9930166c" providerId="AD" clId="Web-{FCBE5F8A-FBD9-482A-AE81-54EC0CAB01BB}" dt="2020-10-20T16:24:38.839" v="305"/>
          <ac:spMkLst>
            <pc:docMk/>
            <pc:sldMk cId="395533827" sldId="316"/>
            <ac:spMk id="9" creationId="{B130C2E9-7FED-4972-A8AA-A167C7D77344}"/>
          </ac:spMkLst>
        </pc:spChg>
      </pc:sldChg>
      <pc:sldChg chg="addSp delSp modSp">
        <pc:chgData name="Sharon Brabazon" userId="S::sharon.brabazon@aes.cdetb.ie::1349c98f-8999-4376-91ab-c9df9930166c" providerId="AD" clId="Web-{FCBE5F8A-FBD9-482A-AE81-54EC0CAB01BB}" dt="2020-10-20T16:24:58.605" v="307"/>
        <pc:sldMkLst>
          <pc:docMk/>
          <pc:sldMk cId="4266238325" sldId="317"/>
        </pc:sldMkLst>
        <pc:spChg chg="add mod">
          <ac:chgData name="Sharon Brabazon" userId="S::sharon.brabazon@aes.cdetb.ie::1349c98f-8999-4376-91ab-c9df9930166c" providerId="AD" clId="Web-{FCBE5F8A-FBD9-482A-AE81-54EC0CAB01BB}" dt="2020-10-20T16:24:50.199" v="306"/>
          <ac:spMkLst>
            <pc:docMk/>
            <pc:sldMk cId="4266238325" sldId="317"/>
            <ac:spMk id="5" creationId="{DC63D49C-04A0-48F1-A6AE-FE6493FB2FAF}"/>
          </ac:spMkLst>
        </pc:spChg>
        <pc:spChg chg="add mod">
          <ac:chgData name="Sharon Brabazon" userId="S::sharon.brabazon@aes.cdetb.ie::1349c98f-8999-4376-91ab-c9df9930166c" providerId="AD" clId="Web-{FCBE5F8A-FBD9-482A-AE81-54EC0CAB01BB}" dt="2020-10-20T16:24:58.605" v="307"/>
          <ac:spMkLst>
            <pc:docMk/>
            <pc:sldMk cId="4266238325" sldId="317"/>
            <ac:spMk id="6" creationId="{AAEFB4C4-F50C-45D0-A6BD-5258F917C60C}"/>
          </ac:spMkLst>
        </pc:spChg>
        <pc:spChg chg="del">
          <ac:chgData name="Sharon Brabazon" userId="S::sharon.brabazon@aes.cdetb.ie::1349c98f-8999-4376-91ab-c9df9930166c" providerId="AD" clId="Web-{FCBE5F8A-FBD9-482A-AE81-54EC0CAB01BB}" dt="2020-10-20T15:54:14.307" v="188"/>
          <ac:spMkLst>
            <pc:docMk/>
            <pc:sldMk cId="4266238325" sldId="317"/>
            <ac:spMk id="8" creationId="{FE0DA801-3647-44A2-90C6-C1020168679E}"/>
          </ac:spMkLst>
        </pc:spChg>
        <pc:spChg chg="del">
          <ac:chgData name="Sharon Brabazon" userId="S::sharon.brabazon@aes.cdetb.ie::1349c98f-8999-4376-91ab-c9df9930166c" providerId="AD" clId="Web-{FCBE5F8A-FBD9-482A-AE81-54EC0CAB01BB}" dt="2020-10-20T16:24:38.839" v="305"/>
          <ac:spMkLst>
            <pc:docMk/>
            <pc:sldMk cId="4266238325" sldId="317"/>
            <ac:spMk id="10" creationId="{B54AC610-4117-41FF-A150-FB1166C31C58}"/>
          </ac:spMkLst>
        </pc:spChg>
      </pc:sldChg>
      <pc:sldChg chg="addSp delSp modSp">
        <pc:chgData name="Sharon Brabazon" userId="S::sharon.brabazon@aes.cdetb.ie::1349c98f-8999-4376-91ab-c9df9930166c" providerId="AD" clId="Web-{FCBE5F8A-FBD9-482A-AE81-54EC0CAB01BB}" dt="2020-10-20T16:24:58.605" v="307"/>
        <pc:sldMkLst>
          <pc:docMk/>
          <pc:sldMk cId="3182855363" sldId="318"/>
        </pc:sldMkLst>
        <pc:spChg chg="add mod">
          <ac:chgData name="Sharon Brabazon" userId="S::sharon.brabazon@aes.cdetb.ie::1349c98f-8999-4376-91ab-c9df9930166c" providerId="AD" clId="Web-{FCBE5F8A-FBD9-482A-AE81-54EC0CAB01BB}" dt="2020-10-20T16:24:50.199" v="306"/>
          <ac:spMkLst>
            <pc:docMk/>
            <pc:sldMk cId="3182855363" sldId="318"/>
            <ac:spMk id="5" creationId="{5828E70C-E23B-4CF3-8EC5-15804A487AD5}"/>
          </ac:spMkLst>
        </pc:spChg>
        <pc:spChg chg="del">
          <ac:chgData name="Sharon Brabazon" userId="S::sharon.brabazon@aes.cdetb.ie::1349c98f-8999-4376-91ab-c9df9930166c" providerId="AD" clId="Web-{FCBE5F8A-FBD9-482A-AE81-54EC0CAB01BB}" dt="2020-10-20T15:54:14.307" v="188"/>
          <ac:spMkLst>
            <pc:docMk/>
            <pc:sldMk cId="3182855363" sldId="318"/>
            <ac:spMk id="6" creationId="{1EF6F089-07D9-40A9-948C-C36C32712D02}"/>
          </ac:spMkLst>
        </pc:spChg>
        <pc:spChg chg="add mod">
          <ac:chgData name="Sharon Brabazon" userId="S::sharon.brabazon@aes.cdetb.ie::1349c98f-8999-4376-91ab-c9df9930166c" providerId="AD" clId="Web-{FCBE5F8A-FBD9-482A-AE81-54EC0CAB01BB}" dt="2020-10-20T16:24:58.605" v="307"/>
          <ac:spMkLst>
            <pc:docMk/>
            <pc:sldMk cId="3182855363" sldId="318"/>
            <ac:spMk id="7" creationId="{B51F28C9-3003-49A4-BFE1-52525DDAED42}"/>
          </ac:spMkLst>
        </pc:spChg>
        <pc:spChg chg="del">
          <ac:chgData name="Sharon Brabazon" userId="S::sharon.brabazon@aes.cdetb.ie::1349c98f-8999-4376-91ab-c9df9930166c" providerId="AD" clId="Web-{FCBE5F8A-FBD9-482A-AE81-54EC0CAB01BB}" dt="2020-10-20T16:24:38.839" v="305"/>
          <ac:spMkLst>
            <pc:docMk/>
            <pc:sldMk cId="3182855363" sldId="318"/>
            <ac:spMk id="9" creationId="{C1C8E5A8-2B1B-4045-8A7B-39DD5DC235E7}"/>
          </ac:spMkLst>
        </pc:spChg>
      </pc:sldChg>
      <pc:sldChg chg="addSp delSp modSp new mod modClrScheme chgLayout">
        <pc:chgData name="Sharon Brabazon" userId="S::sharon.brabazon@aes.cdetb.ie::1349c98f-8999-4376-91ab-c9df9930166c" providerId="AD" clId="Web-{FCBE5F8A-FBD9-482A-AE81-54EC0CAB01BB}" dt="2020-10-20T16:24:58.605" v="307"/>
        <pc:sldMkLst>
          <pc:docMk/>
          <pc:sldMk cId="169135966" sldId="319"/>
        </pc:sldMkLst>
        <pc:spChg chg="mod">
          <ac:chgData name="Sharon Brabazon" userId="S::sharon.brabazon@aes.cdetb.ie::1349c98f-8999-4376-91ab-c9df9930166c" providerId="AD" clId="Web-{FCBE5F8A-FBD9-482A-AE81-54EC0CAB01BB}" dt="2020-10-20T15:52:11.274" v="182" actId="1076"/>
          <ac:spMkLst>
            <pc:docMk/>
            <pc:sldMk cId="169135966" sldId="319"/>
            <ac:spMk id="2" creationId="{8EC1E5C3-28B1-4188-B0C7-8F9186988852}"/>
          </ac:spMkLst>
        </pc:spChg>
        <pc:spChg chg="mod ord">
          <ac:chgData name="Sharon Brabazon" userId="S::sharon.brabazon@aes.cdetb.ie::1349c98f-8999-4376-91ab-c9df9930166c" providerId="AD" clId="Web-{FCBE5F8A-FBD9-482A-AE81-54EC0CAB01BB}" dt="2020-10-20T15:52:19.774" v="183" actId="1076"/>
          <ac:spMkLst>
            <pc:docMk/>
            <pc:sldMk cId="169135966" sldId="319"/>
            <ac:spMk id="3" creationId="{E1A4A859-62AA-4AE2-94D0-A8B5BE7ED5A0}"/>
          </ac:spMkLst>
        </pc:spChg>
        <pc:spChg chg="add del mod">
          <ac:chgData name="Sharon Brabazon" userId="S::sharon.brabazon@aes.cdetb.ie::1349c98f-8999-4376-91ab-c9df9930166c" providerId="AD" clId="Web-{FCBE5F8A-FBD9-482A-AE81-54EC0CAB01BB}" dt="2020-10-20T15:48:45.020" v="166"/>
          <ac:spMkLst>
            <pc:docMk/>
            <pc:sldMk cId="169135966" sldId="319"/>
            <ac:spMk id="5" creationId="{E16F87FE-0EF6-4043-9EC3-B6C86B60A14D}"/>
          </ac:spMkLst>
        </pc:spChg>
        <pc:spChg chg="add mod">
          <ac:chgData name="Sharon Brabazon" userId="S::sharon.brabazon@aes.cdetb.ie::1349c98f-8999-4376-91ab-c9df9930166c" providerId="AD" clId="Web-{FCBE5F8A-FBD9-482A-AE81-54EC0CAB01BB}" dt="2020-10-20T16:24:50.199" v="306"/>
          <ac:spMkLst>
            <pc:docMk/>
            <pc:sldMk cId="169135966" sldId="319"/>
            <ac:spMk id="7" creationId="{3BCBCA85-E52B-43FB-9853-A81FE4601B6A}"/>
          </ac:spMkLst>
        </pc:spChg>
        <pc:spChg chg="add mod">
          <ac:chgData name="Sharon Brabazon" userId="S::sharon.brabazon@aes.cdetb.ie::1349c98f-8999-4376-91ab-c9df9930166c" providerId="AD" clId="Web-{FCBE5F8A-FBD9-482A-AE81-54EC0CAB01BB}" dt="2020-10-20T16:24:58.605" v="307"/>
          <ac:spMkLst>
            <pc:docMk/>
            <pc:sldMk cId="169135966" sldId="319"/>
            <ac:spMk id="8" creationId="{8385DE18-637B-463D-929E-5CCE488D81C3}"/>
          </ac:spMkLst>
        </pc:spChg>
        <pc:spChg chg="add del mod">
          <ac:chgData name="Sharon Brabazon" userId="S::sharon.brabazon@aes.cdetb.ie::1349c98f-8999-4376-91ab-c9df9930166c" providerId="AD" clId="Web-{FCBE5F8A-FBD9-482A-AE81-54EC0CAB01BB}" dt="2020-10-20T15:54:09.385" v="187"/>
          <ac:spMkLst>
            <pc:docMk/>
            <pc:sldMk cId="169135966" sldId="319"/>
            <ac:spMk id="10" creationId="{2B8AACB7-B8A3-42A1-81D3-7CD958812220}"/>
          </ac:spMkLst>
        </pc:spChg>
        <pc:spChg chg="add del mod">
          <ac:chgData name="Sharon Brabazon" userId="S::sharon.brabazon@aes.cdetb.ie::1349c98f-8999-4376-91ab-c9df9930166c" providerId="AD" clId="Web-{FCBE5F8A-FBD9-482A-AE81-54EC0CAB01BB}" dt="2020-10-20T16:24:38.839" v="305"/>
          <ac:spMkLst>
            <pc:docMk/>
            <pc:sldMk cId="169135966" sldId="319"/>
            <ac:spMk id="12" creationId="{306F80CE-47CC-4322-BE95-5854720B5293}"/>
          </ac:spMkLst>
        </pc:spChg>
        <pc:picChg chg="add mod modCrop">
          <ac:chgData name="Sharon Brabazon" userId="S::sharon.brabazon@aes.cdetb.ie::1349c98f-8999-4376-91ab-c9df9930166c" providerId="AD" clId="Web-{FCBE5F8A-FBD9-482A-AE81-54EC0CAB01BB}" dt="2020-10-20T15:52:24.462" v="184" actId="1076"/>
          <ac:picMkLst>
            <pc:docMk/>
            <pc:sldMk cId="169135966" sldId="319"/>
            <ac:picMk id="4" creationId="{563C0158-3947-4B13-A0BD-99BF75F31BA4}"/>
          </ac:picMkLst>
        </pc:picChg>
      </pc:sldChg>
      <pc:sldChg chg="new del">
        <pc:chgData name="Sharon Brabazon" userId="S::sharon.brabazon@aes.cdetb.ie::1349c98f-8999-4376-91ab-c9df9930166c" providerId="AD" clId="Web-{FCBE5F8A-FBD9-482A-AE81-54EC0CAB01BB}" dt="2020-10-20T15:39:51.496" v="1"/>
        <pc:sldMkLst>
          <pc:docMk/>
          <pc:sldMk cId="308604916" sldId="319"/>
        </pc:sldMkLst>
      </pc:sldChg>
      <pc:sldChg chg="addSp delSp modSp new">
        <pc:chgData name="Sharon Brabazon" userId="S::sharon.brabazon@aes.cdetb.ie::1349c98f-8999-4376-91ab-c9df9930166c" providerId="AD" clId="Web-{FCBE5F8A-FBD9-482A-AE81-54EC0CAB01BB}" dt="2020-10-20T16:03:34.036" v="234" actId="20577"/>
        <pc:sldMkLst>
          <pc:docMk/>
          <pc:sldMk cId="3148479919" sldId="320"/>
        </pc:sldMkLst>
        <pc:spChg chg="del">
          <ac:chgData name="Sharon Brabazon" userId="S::sharon.brabazon@aes.cdetb.ie::1349c98f-8999-4376-91ab-c9df9930166c" providerId="AD" clId="Web-{FCBE5F8A-FBD9-482A-AE81-54EC0CAB01BB}" dt="2020-10-20T16:02:45.332" v="213"/>
          <ac:spMkLst>
            <pc:docMk/>
            <pc:sldMk cId="3148479919" sldId="320"/>
            <ac:spMk id="2" creationId="{ABBDBB5F-8438-48BD-BD14-804EBBE6E009}"/>
          </ac:spMkLst>
        </pc:spChg>
        <pc:spChg chg="del">
          <ac:chgData name="Sharon Brabazon" userId="S::sharon.brabazon@aes.cdetb.ie::1349c98f-8999-4376-91ab-c9df9930166c" providerId="AD" clId="Web-{FCBE5F8A-FBD9-482A-AE81-54EC0CAB01BB}" dt="2020-10-20T16:02:37.816" v="212"/>
          <ac:spMkLst>
            <pc:docMk/>
            <pc:sldMk cId="3148479919" sldId="320"/>
            <ac:spMk id="3" creationId="{B215BA6B-712F-4909-83EE-5C7E7F2D1BB9}"/>
          </ac:spMkLst>
        </pc:spChg>
        <pc:spChg chg="add mod">
          <ac:chgData name="Sharon Brabazon" userId="S::sharon.brabazon@aes.cdetb.ie::1349c98f-8999-4376-91ab-c9df9930166c" providerId="AD" clId="Web-{FCBE5F8A-FBD9-482A-AE81-54EC0CAB01BB}" dt="2020-10-20T16:03:34.036" v="234" actId="20577"/>
          <ac:spMkLst>
            <pc:docMk/>
            <pc:sldMk cId="3148479919" sldId="320"/>
            <ac:spMk id="9" creationId="{CA0675FF-D45C-422B-9712-26C561B32B74}"/>
          </ac:spMkLst>
        </pc:spChg>
        <pc:picChg chg="add mod ord">
          <ac:chgData name="Sharon Brabazon" userId="S::sharon.brabazon@aes.cdetb.ie::1349c98f-8999-4376-91ab-c9df9930166c" providerId="AD" clId="Web-{FCBE5F8A-FBD9-482A-AE81-54EC0CAB01BB}" dt="2020-10-20T16:02:45.332" v="213"/>
          <ac:picMkLst>
            <pc:docMk/>
            <pc:sldMk cId="3148479919" sldId="320"/>
            <ac:picMk id="4" creationId="{40B4420C-48F1-434D-A767-1C3DA2C2A974}"/>
          </ac:picMkLst>
        </pc:picChg>
      </pc:sldChg>
      <pc:sldChg chg="addSp delSp modSp new">
        <pc:chgData name="Sharon Brabazon" userId="S::sharon.brabazon@aes.cdetb.ie::1349c98f-8999-4376-91ab-c9df9930166c" providerId="AD" clId="Web-{FCBE5F8A-FBD9-482A-AE81-54EC0CAB01BB}" dt="2020-10-20T16:49:08.068" v="929" actId="1076"/>
        <pc:sldMkLst>
          <pc:docMk/>
          <pc:sldMk cId="3722878314" sldId="321"/>
        </pc:sldMkLst>
        <pc:spChg chg="mod">
          <ac:chgData name="Sharon Brabazon" userId="S::sharon.brabazon@aes.cdetb.ie::1349c98f-8999-4376-91ab-c9df9930166c" providerId="AD" clId="Web-{FCBE5F8A-FBD9-482A-AE81-54EC0CAB01BB}" dt="2020-10-20T16:48:53.302" v="924" actId="20577"/>
          <ac:spMkLst>
            <pc:docMk/>
            <pc:sldMk cId="3722878314" sldId="321"/>
            <ac:spMk id="2" creationId="{AD092AD9-63F3-43C3-91A5-4C8973802A46}"/>
          </ac:spMkLst>
        </pc:spChg>
        <pc:spChg chg="del">
          <ac:chgData name="Sharon Brabazon" userId="S::sharon.brabazon@aes.cdetb.ie::1349c98f-8999-4376-91ab-c9df9930166c" providerId="AD" clId="Web-{FCBE5F8A-FBD9-482A-AE81-54EC0CAB01BB}" dt="2020-10-20T16:43:09.546" v="815"/>
          <ac:spMkLst>
            <pc:docMk/>
            <pc:sldMk cId="3722878314" sldId="321"/>
            <ac:spMk id="3" creationId="{A60A7618-1B7A-4A2F-9A81-2FEF749F84CC}"/>
          </ac:spMkLst>
        </pc:spChg>
        <pc:spChg chg="add del mod">
          <ac:chgData name="Sharon Brabazon" userId="S::sharon.brabazon@aes.cdetb.ie::1349c98f-8999-4376-91ab-c9df9930166c" providerId="AD" clId="Web-{FCBE5F8A-FBD9-482A-AE81-54EC0CAB01BB}" dt="2020-10-20T16:45:47.674" v="881"/>
          <ac:spMkLst>
            <pc:docMk/>
            <pc:sldMk cId="3722878314" sldId="321"/>
            <ac:spMk id="6" creationId="{A6064E15-5D74-4EE2-A69B-7F83C97B83DA}"/>
          </ac:spMkLst>
        </pc:spChg>
        <pc:spChg chg="add del mod">
          <ac:chgData name="Sharon Brabazon" userId="S::sharon.brabazon@aes.cdetb.ie::1349c98f-8999-4376-91ab-c9df9930166c" providerId="AD" clId="Web-{FCBE5F8A-FBD9-482A-AE81-54EC0CAB01BB}" dt="2020-10-20T16:47:05.191" v="897"/>
          <ac:spMkLst>
            <pc:docMk/>
            <pc:sldMk cId="3722878314" sldId="321"/>
            <ac:spMk id="9" creationId="{57B5C5FD-1F68-41AB-B557-0DE7A095DD6D}"/>
          </ac:spMkLst>
        </pc:spChg>
        <pc:picChg chg="add del mod">
          <ac:chgData name="Sharon Brabazon" userId="S::sharon.brabazon@aes.cdetb.ie::1349c98f-8999-4376-91ab-c9df9930166c" providerId="AD" clId="Web-{FCBE5F8A-FBD9-482A-AE81-54EC0CAB01BB}" dt="2020-10-20T16:45:47.674" v="881"/>
          <ac:picMkLst>
            <pc:docMk/>
            <pc:sldMk cId="3722878314" sldId="321"/>
            <ac:picMk id="5" creationId="{4674B515-76F8-41DD-B2F9-536563F188B6}"/>
          </ac:picMkLst>
        </pc:picChg>
        <pc:picChg chg="add mod">
          <ac:chgData name="Sharon Brabazon" userId="S::sharon.brabazon@aes.cdetb.ie::1349c98f-8999-4376-91ab-c9df9930166c" providerId="AD" clId="Web-{FCBE5F8A-FBD9-482A-AE81-54EC0CAB01BB}" dt="2020-10-20T16:49:08.068" v="929" actId="1076"/>
          <ac:picMkLst>
            <pc:docMk/>
            <pc:sldMk cId="3722878314" sldId="321"/>
            <ac:picMk id="8" creationId="{A8AF03CD-C7AB-42B0-A298-57CF72006B0C}"/>
          </ac:picMkLst>
        </pc:picChg>
      </pc:sldChg>
      <pc:sldChg chg="modSp new">
        <pc:chgData name="Sharon Brabazon" userId="S::sharon.brabazon@aes.cdetb.ie::1349c98f-8999-4376-91ab-c9df9930166c" providerId="AD" clId="Web-{FCBE5F8A-FBD9-482A-AE81-54EC0CAB01BB}" dt="2020-10-20T16:56:04.481" v="1243" actId="20577"/>
        <pc:sldMkLst>
          <pc:docMk/>
          <pc:sldMk cId="179870975" sldId="322"/>
        </pc:sldMkLst>
        <pc:spChg chg="mod">
          <ac:chgData name="Sharon Brabazon" userId="S::sharon.brabazon@aes.cdetb.ie::1349c98f-8999-4376-91ab-c9df9930166c" providerId="AD" clId="Web-{FCBE5F8A-FBD9-482A-AE81-54EC0CAB01BB}" dt="2020-10-20T16:51:27.695" v="954" actId="20577"/>
          <ac:spMkLst>
            <pc:docMk/>
            <pc:sldMk cId="179870975" sldId="322"/>
            <ac:spMk id="2" creationId="{585F8470-6397-49A5-94F7-7669B06D7F30}"/>
          </ac:spMkLst>
        </pc:spChg>
        <pc:spChg chg="mod">
          <ac:chgData name="Sharon Brabazon" userId="S::sharon.brabazon@aes.cdetb.ie::1349c98f-8999-4376-91ab-c9df9930166c" providerId="AD" clId="Web-{FCBE5F8A-FBD9-482A-AE81-54EC0CAB01BB}" dt="2020-10-20T16:56:04.481" v="1243" actId="20577"/>
          <ac:spMkLst>
            <pc:docMk/>
            <pc:sldMk cId="179870975" sldId="322"/>
            <ac:spMk id="3" creationId="{B5EF54B2-BB84-45BF-88C4-87F4D044A8AF}"/>
          </ac:spMkLst>
        </pc:spChg>
      </pc:sldChg>
      <pc:sldChg chg="delSp modSp new del">
        <pc:chgData name="Sharon Brabazon" userId="S::sharon.brabazon@aes.cdetb.ie::1349c98f-8999-4376-91ab-c9df9930166c" providerId="AD" clId="Web-{FCBE5F8A-FBD9-482A-AE81-54EC0CAB01BB}" dt="2020-10-20T16:51:06.476" v="938"/>
        <pc:sldMkLst>
          <pc:docMk/>
          <pc:sldMk cId="4274549849" sldId="322"/>
        </pc:sldMkLst>
        <pc:spChg chg="mod">
          <ac:chgData name="Sharon Brabazon" userId="S::sharon.brabazon@aes.cdetb.ie::1349c98f-8999-4376-91ab-c9df9930166c" providerId="AD" clId="Web-{FCBE5F8A-FBD9-482A-AE81-54EC0CAB01BB}" dt="2020-10-20T16:50:33.179" v="934" actId="20577"/>
          <ac:spMkLst>
            <pc:docMk/>
            <pc:sldMk cId="4274549849" sldId="322"/>
            <ac:spMk id="2" creationId="{A146DC32-6B7C-4D96-B239-6F0FCAEA3769}"/>
          </ac:spMkLst>
        </pc:spChg>
        <pc:spChg chg="del">
          <ac:chgData name="Sharon Brabazon" userId="S::sharon.brabazon@aes.cdetb.ie::1349c98f-8999-4376-91ab-c9df9930166c" providerId="AD" clId="Web-{FCBE5F8A-FBD9-482A-AE81-54EC0CAB01BB}" dt="2020-10-20T16:50:45.726" v="937"/>
          <ac:spMkLst>
            <pc:docMk/>
            <pc:sldMk cId="4274549849" sldId="322"/>
            <ac:spMk id="3" creationId="{FA1888C8-55C0-48B5-9CEF-5729E6D2D3EF}"/>
          </ac:spMkLst>
        </pc:spChg>
      </pc:sldChg>
      <pc:sldMasterChg chg="mod modSldLayout">
        <pc:chgData name="Sharon Brabazon" userId="S::sharon.brabazon@aes.cdetb.ie::1349c98f-8999-4376-91ab-c9df9930166c" providerId="AD" clId="Web-{FCBE5F8A-FBD9-482A-AE81-54EC0CAB01BB}" dt="2020-10-20T16:24:58.605" v="307"/>
        <pc:sldMasterMkLst>
          <pc:docMk/>
          <pc:sldMasterMk cId="0" sldId="2147483672"/>
        </pc:sldMasterMkLst>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3"/>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4"/>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5"/>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6"/>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7"/>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8"/>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79"/>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80"/>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81"/>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82"/>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683"/>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708"/>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72"/>
            <pc:sldLayoutMk cId="0" sldId="2147483709"/>
          </pc:sldLayoutMkLst>
        </pc:sldLayoutChg>
      </pc:sldMasterChg>
      <pc:sldMasterChg chg="mod modSldLayout">
        <pc:chgData name="Sharon Brabazon" userId="S::sharon.brabazon@aes.cdetb.ie::1349c98f-8999-4376-91ab-c9df9930166c" providerId="AD" clId="Web-{FCBE5F8A-FBD9-482A-AE81-54EC0CAB01BB}" dt="2020-10-20T16:24:58.605" v="307"/>
        <pc:sldMasterMkLst>
          <pc:docMk/>
          <pc:sldMasterMk cId="0" sldId="2147483684"/>
        </pc:sldMasterMkLst>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685"/>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686"/>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687"/>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688"/>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0"/>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1"/>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2"/>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3"/>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4"/>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5"/>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684"/>
            <pc:sldLayoutMk cId="0" sldId="2147483716"/>
          </pc:sldLayoutMkLst>
        </pc:sldLayoutChg>
      </pc:sldMasterChg>
      <pc:sldMasterChg chg="mod modSldLayout">
        <pc:chgData name="Sharon Brabazon" userId="S::sharon.brabazon@aes.cdetb.ie::1349c98f-8999-4376-91ab-c9df9930166c" providerId="AD" clId="Web-{FCBE5F8A-FBD9-482A-AE81-54EC0CAB01BB}" dt="2020-10-20T16:24:58.605" v="307"/>
        <pc:sldMasterMkLst>
          <pc:docMk/>
          <pc:sldMasterMk cId="0" sldId="2147483717"/>
        </pc:sldMasterMkLst>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06"/>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07"/>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18"/>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19"/>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0"/>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1"/>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2"/>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3"/>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4"/>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5"/>
          </pc:sldLayoutMkLst>
        </pc:sldLayoutChg>
        <pc:sldLayoutChg chg="mod">
          <pc:chgData name="Sharon Brabazon" userId="S::sharon.brabazon@aes.cdetb.ie::1349c98f-8999-4376-91ab-c9df9930166c" providerId="AD" clId="Web-{FCBE5F8A-FBD9-482A-AE81-54EC0CAB01BB}" dt="2020-10-20T16:24:58.605" v="307"/>
          <pc:sldLayoutMkLst>
            <pc:docMk/>
            <pc:sldMasterMk cId="0" sldId="2147483717"/>
            <pc:sldLayoutMk cId="0" sldId="2147483726"/>
          </pc:sldLayoutMkLst>
        </pc:sldLayoutChg>
      </pc:sldMasterChg>
    </pc:docChg>
  </pc:docChgLst>
  <pc:docChgLst>
    <pc:chgData name="Sharon Brabazon" userId="S::sharon.brabazon@aes.cdetb.ie::1349c98f-8999-4376-91ab-c9df9930166c" providerId="AD" clId="Web-{7B05C29F-D069-2000-B83F-F7815ADFBA9A}"/>
    <pc:docChg chg="modSld">
      <pc:chgData name="Sharon Brabazon" userId="S::sharon.brabazon@aes.cdetb.ie::1349c98f-8999-4376-91ab-c9df9930166c" providerId="AD" clId="Web-{7B05C29F-D069-2000-B83F-F7815ADFBA9A}" dt="2021-04-26T12:40:35.261" v="33" actId="20577"/>
      <pc:docMkLst>
        <pc:docMk/>
      </pc:docMkLst>
      <pc:sldChg chg="addSp delSp modSp">
        <pc:chgData name="Sharon Brabazon" userId="S::sharon.brabazon@aes.cdetb.ie::1349c98f-8999-4376-91ab-c9df9930166c" providerId="AD" clId="Web-{7B05C29F-D069-2000-B83F-F7815ADFBA9A}" dt="2021-04-26T12:35:47.628" v="13"/>
        <pc:sldMkLst>
          <pc:docMk/>
          <pc:sldMk cId="169135966" sldId="319"/>
        </pc:sldMkLst>
        <pc:spChg chg="add del mod">
          <ac:chgData name="Sharon Brabazon" userId="S::sharon.brabazon@aes.cdetb.ie::1349c98f-8999-4376-91ab-c9df9930166c" providerId="AD" clId="Web-{7B05C29F-D069-2000-B83F-F7815ADFBA9A}" dt="2021-04-26T12:35:47.628" v="13"/>
          <ac:spMkLst>
            <pc:docMk/>
            <pc:sldMk cId="169135966" sldId="319"/>
            <ac:spMk id="5" creationId="{E5C59850-958E-4385-8191-DF6A5D0924E9}"/>
          </ac:spMkLst>
        </pc:spChg>
      </pc:sldChg>
      <pc:sldChg chg="modSp">
        <pc:chgData name="Sharon Brabazon" userId="S::sharon.brabazon@aes.cdetb.ie::1349c98f-8999-4376-91ab-c9df9930166c" providerId="AD" clId="Web-{7B05C29F-D069-2000-B83F-F7815ADFBA9A}" dt="2021-04-26T12:33:35.577" v="2" actId="1076"/>
        <pc:sldMkLst>
          <pc:docMk/>
          <pc:sldMk cId="258631840" sldId="339"/>
        </pc:sldMkLst>
        <pc:spChg chg="mod">
          <ac:chgData name="Sharon Brabazon" userId="S::sharon.brabazon@aes.cdetb.ie::1349c98f-8999-4376-91ab-c9df9930166c" providerId="AD" clId="Web-{7B05C29F-D069-2000-B83F-F7815ADFBA9A}" dt="2021-04-26T12:33:35.577" v="2" actId="1076"/>
          <ac:spMkLst>
            <pc:docMk/>
            <pc:sldMk cId="258631840" sldId="339"/>
            <ac:spMk id="2" creationId="{7974BE1C-D011-4734-B7A0-B6E43161FE40}"/>
          </ac:spMkLst>
        </pc:spChg>
      </pc:sldChg>
      <pc:sldChg chg="addSp delSp modSp mod modClrScheme chgLayout">
        <pc:chgData name="Sharon Brabazon" userId="S::sharon.brabazon@aes.cdetb.ie::1349c98f-8999-4376-91ab-c9df9930166c" providerId="AD" clId="Web-{7B05C29F-D069-2000-B83F-F7815ADFBA9A}" dt="2021-04-26T12:39:59.448" v="32" actId="20577"/>
        <pc:sldMkLst>
          <pc:docMk/>
          <pc:sldMk cId="2172951324" sldId="340"/>
        </pc:sldMkLst>
        <pc:spChg chg="mod ord">
          <ac:chgData name="Sharon Brabazon" userId="S::sharon.brabazon@aes.cdetb.ie::1349c98f-8999-4376-91ab-c9df9930166c" providerId="AD" clId="Web-{7B05C29F-D069-2000-B83F-F7815ADFBA9A}" dt="2021-04-26T12:36:58.786" v="19" actId="20577"/>
          <ac:spMkLst>
            <pc:docMk/>
            <pc:sldMk cId="2172951324" sldId="340"/>
            <ac:spMk id="2" creationId="{7974BE1C-D011-4734-B7A0-B6E43161FE40}"/>
          </ac:spMkLst>
        </pc:spChg>
        <pc:spChg chg="mod ord">
          <ac:chgData name="Sharon Brabazon" userId="S::sharon.brabazon@aes.cdetb.ie::1349c98f-8999-4376-91ab-c9df9930166c" providerId="AD" clId="Web-{7B05C29F-D069-2000-B83F-F7815ADFBA9A}" dt="2021-04-26T12:39:59.448" v="32" actId="20577"/>
          <ac:spMkLst>
            <pc:docMk/>
            <pc:sldMk cId="2172951324" sldId="340"/>
            <ac:spMk id="3" creationId="{F84BF3B0-9434-48E4-8D5D-52731D37515D}"/>
          </ac:spMkLst>
        </pc:spChg>
        <pc:spChg chg="del">
          <ac:chgData name="Sharon Brabazon" userId="S::sharon.brabazon@aes.cdetb.ie::1349c98f-8999-4376-91ab-c9df9930166c" providerId="AD" clId="Web-{7B05C29F-D069-2000-B83F-F7815ADFBA9A}" dt="2021-04-26T12:34:43.361" v="5"/>
          <ac:spMkLst>
            <pc:docMk/>
            <pc:sldMk cId="2172951324" sldId="340"/>
            <ac:spMk id="4" creationId="{223E7B9B-A250-4D23-AB47-A2F5C010147E}"/>
          </ac:spMkLst>
        </pc:spChg>
        <pc:spChg chg="mod ord">
          <ac:chgData name="Sharon Brabazon" userId="S::sharon.brabazon@aes.cdetb.ie::1349c98f-8999-4376-91ab-c9df9930166c" providerId="AD" clId="Web-{7B05C29F-D069-2000-B83F-F7815ADFBA9A}" dt="2021-04-26T12:35:21.674" v="8"/>
          <ac:spMkLst>
            <pc:docMk/>
            <pc:sldMk cId="2172951324" sldId="340"/>
            <ac:spMk id="5" creationId="{DF2EE31F-314E-4B45-B8C0-EEA92ACB4491}"/>
          </ac:spMkLst>
        </pc:spChg>
        <pc:spChg chg="add del mod">
          <ac:chgData name="Sharon Brabazon" userId="S::sharon.brabazon@aes.cdetb.ie::1349c98f-8999-4376-91ab-c9df9930166c" providerId="AD" clId="Web-{7B05C29F-D069-2000-B83F-F7815ADFBA9A}" dt="2021-04-26T12:34:58.611" v="7"/>
          <ac:spMkLst>
            <pc:docMk/>
            <pc:sldMk cId="2172951324" sldId="340"/>
            <ac:spMk id="6" creationId="{6BA35ABE-EB30-4FD0-825B-55F5B50D4B39}"/>
          </ac:spMkLst>
        </pc:spChg>
        <pc:spChg chg="add del mod ord">
          <ac:chgData name="Sharon Brabazon" userId="S::sharon.brabazon@aes.cdetb.ie::1349c98f-8999-4376-91ab-c9df9930166c" providerId="AD" clId="Web-{7B05C29F-D069-2000-B83F-F7815ADFBA9A}" dt="2021-04-26T12:38:35.148" v="29"/>
          <ac:spMkLst>
            <pc:docMk/>
            <pc:sldMk cId="2172951324" sldId="340"/>
            <ac:spMk id="8" creationId="{76BE03E9-587C-48F6-8287-9B1A03B4009C}"/>
          </ac:spMkLst>
        </pc:spChg>
        <pc:picChg chg="add mod">
          <ac:chgData name="Sharon Brabazon" userId="S::sharon.brabazon@aes.cdetb.ie::1349c98f-8999-4376-91ab-c9df9930166c" providerId="AD" clId="Web-{7B05C29F-D069-2000-B83F-F7815ADFBA9A}" dt="2021-04-26T12:39:44.978" v="31" actId="1076"/>
          <ac:picMkLst>
            <pc:docMk/>
            <pc:sldMk cId="2172951324" sldId="340"/>
            <ac:picMk id="10" creationId="{F06F33E3-E29D-4745-B163-2A706815169B}"/>
          </ac:picMkLst>
        </pc:picChg>
      </pc:sldChg>
      <pc:sldChg chg="modSp">
        <pc:chgData name="Sharon Brabazon" userId="S::sharon.brabazon@aes.cdetb.ie::1349c98f-8999-4376-91ab-c9df9930166c" providerId="AD" clId="Web-{7B05C29F-D069-2000-B83F-F7815ADFBA9A}" dt="2021-04-26T12:40:35.261" v="33" actId="20577"/>
        <pc:sldMkLst>
          <pc:docMk/>
          <pc:sldMk cId="1957097481" sldId="341"/>
        </pc:sldMkLst>
        <pc:spChg chg="mod">
          <ac:chgData name="Sharon Brabazon" userId="S::sharon.brabazon@aes.cdetb.ie::1349c98f-8999-4376-91ab-c9df9930166c" providerId="AD" clId="Web-{7B05C29F-D069-2000-B83F-F7815ADFBA9A}" dt="2021-04-26T12:40:35.261" v="33" actId="20577"/>
          <ac:spMkLst>
            <pc:docMk/>
            <pc:sldMk cId="1957097481" sldId="341"/>
            <ac:spMk id="3" creationId="{F84BF3B0-9434-48E4-8D5D-52731D37515D}"/>
          </ac:spMkLst>
        </pc:spChg>
      </pc:sldChg>
    </pc:docChg>
  </pc:docChgLst>
  <pc:docChgLst>
    <pc:chgData name="Fionnuala Carter" userId="S::fionnuala.carter@aes.cdetb.ie::30def306-6b11-4aa5-b737-4ad9dca78ec3" providerId="AD" clId="Web-{B07FAF10-0980-DC07-84DB-2412759EB19F}"/>
    <pc:docChg chg="modSld">
      <pc:chgData name="Fionnuala Carter" userId="S::fionnuala.carter@aes.cdetb.ie::30def306-6b11-4aa5-b737-4ad9dca78ec3" providerId="AD" clId="Web-{B07FAF10-0980-DC07-84DB-2412759EB19F}" dt="2021-05-25T08:22:34.335" v="16" actId="20577"/>
      <pc:docMkLst>
        <pc:docMk/>
      </pc:docMkLst>
      <pc:sldChg chg="modSp">
        <pc:chgData name="Fionnuala Carter" userId="S::fionnuala.carter@aes.cdetb.ie::30def306-6b11-4aa5-b737-4ad9dca78ec3" providerId="AD" clId="Web-{B07FAF10-0980-DC07-84DB-2412759EB19F}" dt="2021-05-25T08:20:47.896" v="0" actId="1076"/>
        <pc:sldMkLst>
          <pc:docMk/>
          <pc:sldMk cId="1158887001" sldId="331"/>
        </pc:sldMkLst>
        <pc:spChg chg="mod">
          <ac:chgData name="Fionnuala Carter" userId="S::fionnuala.carter@aes.cdetb.ie::30def306-6b11-4aa5-b737-4ad9dca78ec3" providerId="AD" clId="Web-{B07FAF10-0980-DC07-84DB-2412759EB19F}" dt="2021-05-25T08:20:47.896" v="0" actId="1076"/>
          <ac:spMkLst>
            <pc:docMk/>
            <pc:sldMk cId="1158887001" sldId="331"/>
            <ac:spMk id="7" creationId="{22B75B4A-0E3D-4119-A79C-81EB9B49B3A2}"/>
          </ac:spMkLst>
        </pc:spChg>
      </pc:sldChg>
      <pc:sldChg chg="modSp">
        <pc:chgData name="Fionnuala Carter" userId="S::fionnuala.carter@aes.cdetb.ie::30def306-6b11-4aa5-b737-4ad9dca78ec3" providerId="AD" clId="Web-{B07FAF10-0980-DC07-84DB-2412759EB19F}" dt="2021-05-25T08:22:34.335" v="16" actId="20577"/>
        <pc:sldMkLst>
          <pc:docMk/>
          <pc:sldMk cId="4205807454" sldId="351"/>
        </pc:sldMkLst>
        <pc:spChg chg="mod">
          <ac:chgData name="Fionnuala Carter" userId="S::fionnuala.carter@aes.cdetb.ie::30def306-6b11-4aa5-b737-4ad9dca78ec3" providerId="AD" clId="Web-{B07FAF10-0980-DC07-84DB-2412759EB19F}" dt="2021-05-25T08:22:34.335" v="16" actId="20577"/>
          <ac:spMkLst>
            <pc:docMk/>
            <pc:sldMk cId="4205807454" sldId="351"/>
            <ac:spMk id="3" creationId="{F84BF3B0-9434-48E4-8D5D-52731D37515D}"/>
          </ac:spMkLst>
        </pc:spChg>
      </pc:sldChg>
    </pc:docChg>
  </pc:docChgLst>
  <pc:docChgLst>
    <pc:chgData name="Sharon Brabazon" userId="S::sharon.brabazon@aes.cdetb.ie::1349c98f-8999-4376-91ab-c9df9930166c" providerId="AD" clId="Web-{532B84CA-BBCF-38F5-BC48-79B40A9C4473}"/>
    <pc:docChg chg="modSld sldOrd">
      <pc:chgData name="Sharon Brabazon" userId="S::sharon.brabazon@aes.cdetb.ie::1349c98f-8999-4376-91ab-c9df9930166c" providerId="AD" clId="Web-{532B84CA-BBCF-38F5-BC48-79B40A9C4473}" dt="2021-04-27T13:51:35.318" v="6"/>
      <pc:docMkLst>
        <pc:docMk/>
      </pc:docMkLst>
      <pc:sldChg chg="modSp">
        <pc:chgData name="Sharon Brabazon" userId="S::sharon.brabazon@aes.cdetb.ie::1349c98f-8999-4376-91ab-c9df9930166c" providerId="AD" clId="Web-{532B84CA-BBCF-38F5-BC48-79B40A9C4473}" dt="2021-04-27T13:46:00.546" v="5" actId="20577"/>
        <pc:sldMkLst>
          <pc:docMk/>
          <pc:sldMk cId="2172951324" sldId="340"/>
        </pc:sldMkLst>
        <pc:spChg chg="mod">
          <ac:chgData name="Sharon Brabazon" userId="S::sharon.brabazon@aes.cdetb.ie::1349c98f-8999-4376-91ab-c9df9930166c" providerId="AD" clId="Web-{532B84CA-BBCF-38F5-BC48-79B40A9C4473}" dt="2021-04-27T13:46:00.546" v="5" actId="20577"/>
          <ac:spMkLst>
            <pc:docMk/>
            <pc:sldMk cId="2172951324" sldId="340"/>
            <ac:spMk id="2" creationId="{7974BE1C-D011-4734-B7A0-B6E43161FE40}"/>
          </ac:spMkLst>
        </pc:spChg>
      </pc:sldChg>
      <pc:sldChg chg="ord">
        <pc:chgData name="Sharon Brabazon" userId="S::sharon.brabazon@aes.cdetb.ie::1349c98f-8999-4376-91ab-c9df9930166c" providerId="AD" clId="Web-{532B84CA-BBCF-38F5-BC48-79B40A9C4473}" dt="2021-04-27T13:51:35.318" v="6"/>
        <pc:sldMkLst>
          <pc:docMk/>
          <pc:sldMk cId="2466022726" sldId="352"/>
        </pc:sldMkLst>
      </pc:sldChg>
    </pc:docChg>
  </pc:docChgLst>
  <pc:docChgLst>
    <pc:chgData name="Sharon Brabazon" userId="S::sharon.brabazon@aes.cdetb.ie::1349c98f-8999-4376-91ab-c9df9930166c" providerId="AD" clId="Web-{820FC29F-F088-2000-E117-72FD3D2D5BF4}"/>
    <pc:docChg chg="delSld modSld">
      <pc:chgData name="Sharon Brabazon" userId="S::sharon.brabazon@aes.cdetb.ie::1349c98f-8999-4376-91ab-c9df9930166c" providerId="AD" clId="Web-{820FC29F-F088-2000-E117-72FD3D2D5BF4}" dt="2021-04-26T15:41:28.604" v="40"/>
      <pc:docMkLst>
        <pc:docMk/>
      </pc:docMkLst>
      <pc:sldChg chg="del">
        <pc:chgData name="Sharon Brabazon" userId="S::sharon.brabazon@aes.cdetb.ie::1349c98f-8999-4376-91ab-c9df9930166c" providerId="AD" clId="Web-{820FC29F-F088-2000-E117-72FD3D2D5BF4}" dt="2021-04-26T15:38:40.405" v="29"/>
        <pc:sldMkLst>
          <pc:docMk/>
          <pc:sldMk cId="0" sldId="281"/>
        </pc:sldMkLst>
      </pc:sldChg>
      <pc:sldChg chg="del">
        <pc:chgData name="Sharon Brabazon" userId="S::sharon.brabazon@aes.cdetb.ie::1349c98f-8999-4376-91ab-c9df9930166c" providerId="AD" clId="Web-{820FC29F-F088-2000-E117-72FD3D2D5BF4}" dt="2021-04-26T15:41:28.604" v="40"/>
        <pc:sldMkLst>
          <pc:docMk/>
          <pc:sldMk cId="169135966" sldId="319"/>
        </pc:sldMkLst>
      </pc:sldChg>
      <pc:sldChg chg="addSp delSp modSp">
        <pc:chgData name="Sharon Brabazon" userId="S::sharon.brabazon@aes.cdetb.ie::1349c98f-8999-4376-91ab-c9df9930166c" providerId="AD" clId="Web-{820FC29F-F088-2000-E117-72FD3D2D5BF4}" dt="2021-04-26T15:38:36.140" v="28" actId="20577"/>
        <pc:sldMkLst>
          <pc:docMk/>
          <pc:sldMk cId="4014823959" sldId="325"/>
        </pc:sldMkLst>
        <pc:spChg chg="mod">
          <ac:chgData name="Sharon Brabazon" userId="S::sharon.brabazon@aes.cdetb.ie::1349c98f-8999-4376-91ab-c9df9930166c" providerId="AD" clId="Web-{820FC29F-F088-2000-E117-72FD3D2D5BF4}" dt="2021-04-26T15:38:36.140" v="28" actId="20577"/>
          <ac:spMkLst>
            <pc:docMk/>
            <pc:sldMk cId="4014823959" sldId="325"/>
            <ac:spMk id="3" creationId="{9C3A6EAA-F432-4817-98F6-3B345127AE9A}"/>
          </ac:spMkLst>
        </pc:spChg>
        <pc:picChg chg="add del mod">
          <ac:chgData name="Sharon Brabazon" userId="S::sharon.brabazon@aes.cdetb.ie::1349c98f-8999-4376-91ab-c9df9930166c" providerId="AD" clId="Web-{820FC29F-F088-2000-E117-72FD3D2D5BF4}" dt="2021-04-26T15:38:23.404" v="25"/>
          <ac:picMkLst>
            <pc:docMk/>
            <pc:sldMk cId="4014823959" sldId="325"/>
            <ac:picMk id="5" creationId="{B4D644C7-5FB7-4695-A673-7080CAE780F5}"/>
          </ac:picMkLst>
        </pc:picChg>
      </pc:sldChg>
      <pc:sldChg chg="modSp">
        <pc:chgData name="Sharon Brabazon" userId="S::sharon.brabazon@aes.cdetb.ie::1349c98f-8999-4376-91ab-c9df9930166c" providerId="AD" clId="Web-{820FC29F-F088-2000-E117-72FD3D2D5BF4}" dt="2021-04-26T15:39:50.895" v="34" actId="1076"/>
        <pc:sldMkLst>
          <pc:docMk/>
          <pc:sldMk cId="2445314581" sldId="327"/>
        </pc:sldMkLst>
        <pc:spChg chg="mod">
          <ac:chgData name="Sharon Brabazon" userId="S::sharon.brabazon@aes.cdetb.ie::1349c98f-8999-4376-91ab-c9df9930166c" providerId="AD" clId="Web-{820FC29F-F088-2000-E117-72FD3D2D5BF4}" dt="2021-04-26T15:39:25.409" v="31" actId="20577"/>
          <ac:spMkLst>
            <pc:docMk/>
            <pc:sldMk cId="2445314581" sldId="327"/>
            <ac:spMk id="2" creationId="{9B59942F-F4CF-4C65-A052-89157E36724F}"/>
          </ac:spMkLst>
        </pc:spChg>
        <pc:spChg chg="mod">
          <ac:chgData name="Sharon Brabazon" userId="S::sharon.brabazon@aes.cdetb.ie::1349c98f-8999-4376-91ab-c9df9930166c" providerId="AD" clId="Web-{820FC29F-F088-2000-E117-72FD3D2D5BF4}" dt="2021-04-26T15:39:50.895" v="34" actId="1076"/>
          <ac:spMkLst>
            <pc:docMk/>
            <pc:sldMk cId="2445314581" sldId="327"/>
            <ac:spMk id="3" creationId="{9C3A6EAA-F432-4817-98F6-3B345127AE9A}"/>
          </ac:spMkLst>
        </pc:spChg>
      </pc:sldChg>
      <pc:sldChg chg="modSp">
        <pc:chgData name="Sharon Brabazon" userId="S::sharon.brabazon@aes.cdetb.ie::1349c98f-8999-4376-91ab-c9df9930166c" providerId="AD" clId="Web-{820FC29F-F088-2000-E117-72FD3D2D5BF4}" dt="2021-04-26T15:40:48.680" v="39" actId="1076"/>
        <pc:sldMkLst>
          <pc:docMk/>
          <pc:sldMk cId="236876018" sldId="334"/>
        </pc:sldMkLst>
        <pc:spChg chg="mod">
          <ac:chgData name="Sharon Brabazon" userId="S::sharon.brabazon@aes.cdetb.ie::1349c98f-8999-4376-91ab-c9df9930166c" providerId="AD" clId="Web-{820FC29F-F088-2000-E117-72FD3D2D5BF4}" dt="2021-04-26T15:40:31.429" v="35" actId="1076"/>
          <ac:spMkLst>
            <pc:docMk/>
            <pc:sldMk cId="236876018" sldId="334"/>
            <ac:spMk id="3" creationId="{9C3A6EAA-F432-4817-98F6-3B345127AE9A}"/>
          </ac:spMkLst>
        </pc:spChg>
        <pc:spChg chg="mod">
          <ac:chgData name="Sharon Brabazon" userId="S::sharon.brabazon@aes.cdetb.ie::1349c98f-8999-4376-91ab-c9df9930166c" providerId="AD" clId="Web-{820FC29F-F088-2000-E117-72FD3D2D5BF4}" dt="2021-04-26T15:40:48.680" v="39" actId="1076"/>
          <ac:spMkLst>
            <pc:docMk/>
            <pc:sldMk cId="236876018" sldId="334"/>
            <ac:spMk id="11" creationId="{5EA0C41F-4507-4A28-BBE5-17A8CCB87A9E}"/>
          </ac:spMkLst>
        </pc:spChg>
      </pc:sldChg>
    </pc:docChg>
  </pc:docChgLst>
  <pc:docChgLst>
    <pc:chgData name="Fionnuala Carter" userId="S::fionnuala.carter@aes.cdetb.ie::30def306-6b11-4aa5-b737-4ad9dca78ec3" providerId="AD" clId="Web-{2E9D3D85-C573-83CD-256B-9E1BA618EB69}"/>
    <pc:docChg chg="delSld modSld">
      <pc:chgData name="Fionnuala Carter" userId="S::fionnuala.carter@aes.cdetb.ie::30def306-6b11-4aa5-b737-4ad9dca78ec3" providerId="AD" clId="Web-{2E9D3D85-C573-83CD-256B-9E1BA618EB69}" dt="2021-05-26T21:47:07.933" v="710"/>
      <pc:docMkLst>
        <pc:docMk/>
      </pc:docMkLst>
      <pc:sldChg chg="del">
        <pc:chgData name="Fionnuala Carter" userId="S::fionnuala.carter@aes.cdetb.ie::30def306-6b11-4aa5-b737-4ad9dca78ec3" providerId="AD" clId="Web-{2E9D3D85-C573-83CD-256B-9E1BA618EB69}" dt="2021-05-26T21:26:11.248" v="98"/>
        <pc:sldMkLst>
          <pc:docMk/>
          <pc:sldMk cId="4205807454" sldId="351"/>
        </pc:sldMkLst>
      </pc:sldChg>
      <pc:sldChg chg="del">
        <pc:chgData name="Fionnuala Carter" userId="S::fionnuala.carter@aes.cdetb.ie::30def306-6b11-4aa5-b737-4ad9dca78ec3" providerId="AD" clId="Web-{2E9D3D85-C573-83CD-256B-9E1BA618EB69}" dt="2021-05-26T21:25:29.872" v="97"/>
        <pc:sldMkLst>
          <pc:docMk/>
          <pc:sldMk cId="2466022726" sldId="352"/>
        </pc:sldMkLst>
      </pc:sldChg>
      <pc:sldChg chg="modNotes">
        <pc:chgData name="Fionnuala Carter" userId="S::fionnuala.carter@aes.cdetb.ie::30def306-6b11-4aa5-b737-4ad9dca78ec3" providerId="AD" clId="Web-{2E9D3D85-C573-83CD-256B-9E1BA618EB69}" dt="2021-05-26T21:29:01.611" v="113"/>
        <pc:sldMkLst>
          <pc:docMk/>
          <pc:sldMk cId="2990328376" sldId="364"/>
        </pc:sldMkLst>
      </pc:sldChg>
      <pc:sldChg chg="del">
        <pc:chgData name="Fionnuala Carter" userId="S::fionnuala.carter@aes.cdetb.ie::30def306-6b11-4aa5-b737-4ad9dca78ec3" providerId="AD" clId="Web-{2E9D3D85-C573-83CD-256B-9E1BA618EB69}" dt="2021-05-26T21:24:29.355" v="92"/>
        <pc:sldMkLst>
          <pc:docMk/>
          <pc:sldMk cId="1647666072" sldId="366"/>
        </pc:sldMkLst>
      </pc:sldChg>
      <pc:sldChg chg="del">
        <pc:chgData name="Fionnuala Carter" userId="S::fionnuala.carter@aes.cdetb.ie::30def306-6b11-4aa5-b737-4ad9dca78ec3" providerId="AD" clId="Web-{2E9D3D85-C573-83CD-256B-9E1BA618EB69}" dt="2021-05-26T21:24:36.418" v="93"/>
        <pc:sldMkLst>
          <pc:docMk/>
          <pc:sldMk cId="302668005" sldId="368"/>
        </pc:sldMkLst>
      </pc:sldChg>
      <pc:sldChg chg="addSp modSp modNotes">
        <pc:chgData name="Fionnuala Carter" userId="S::fionnuala.carter@aes.cdetb.ie::30def306-6b11-4aa5-b737-4ad9dca78ec3" providerId="AD" clId="Web-{2E9D3D85-C573-83CD-256B-9E1BA618EB69}" dt="2021-05-26T21:47:07.933" v="710"/>
        <pc:sldMkLst>
          <pc:docMk/>
          <pc:sldMk cId="615129730" sldId="369"/>
        </pc:sldMkLst>
        <pc:spChg chg="mod">
          <ac:chgData name="Fionnuala Carter" userId="S::fionnuala.carter@aes.cdetb.ie::30def306-6b11-4aa5-b737-4ad9dca78ec3" providerId="AD" clId="Web-{2E9D3D85-C573-83CD-256B-9E1BA618EB69}" dt="2021-05-26T21:23:31.151" v="88"/>
          <ac:spMkLst>
            <pc:docMk/>
            <pc:sldMk cId="615129730" sldId="369"/>
            <ac:spMk id="4" creationId="{C790A8EA-0F53-4111-A90E-E34E29029B5D}"/>
          </ac:spMkLst>
        </pc:spChg>
        <pc:spChg chg="mod">
          <ac:chgData name="Fionnuala Carter" userId="S::fionnuala.carter@aes.cdetb.ie::30def306-6b11-4aa5-b737-4ad9dca78ec3" providerId="AD" clId="Web-{2E9D3D85-C573-83CD-256B-9E1BA618EB69}" dt="2021-05-26T21:24:11.136" v="91"/>
          <ac:spMkLst>
            <pc:docMk/>
            <pc:sldMk cId="615129730" sldId="369"/>
            <ac:spMk id="7" creationId="{4E6E84F1-4ECA-46D1-8472-68635CC7B33F}"/>
          </ac:spMkLst>
        </pc:spChg>
        <pc:spChg chg="mod">
          <ac:chgData name="Fionnuala Carter" userId="S::fionnuala.carter@aes.cdetb.ie::30def306-6b11-4aa5-b737-4ad9dca78ec3" providerId="AD" clId="Web-{2E9D3D85-C573-83CD-256B-9E1BA618EB69}" dt="2021-05-26T21:25:19.169" v="96" actId="20577"/>
          <ac:spMkLst>
            <pc:docMk/>
            <pc:sldMk cId="615129730" sldId="369"/>
            <ac:spMk id="10" creationId="{C904C74E-2D89-46DF-BA8B-D305AEB633FD}"/>
          </ac:spMkLst>
        </pc:spChg>
        <pc:spChg chg="mod">
          <ac:chgData name="Fionnuala Carter" userId="S::fionnuala.carter@aes.cdetb.ie::30def306-6b11-4aa5-b737-4ad9dca78ec3" providerId="AD" clId="Web-{2E9D3D85-C573-83CD-256B-9E1BA618EB69}" dt="2021-05-26T21:23:16.463" v="87"/>
          <ac:spMkLst>
            <pc:docMk/>
            <pc:sldMk cId="615129730" sldId="369"/>
            <ac:spMk id="11" creationId="{C7BC518C-5539-4490-AD3E-230666198F7C}"/>
          </ac:spMkLst>
        </pc:spChg>
        <pc:spChg chg="mod">
          <ac:chgData name="Fionnuala Carter" userId="S::fionnuala.carter@aes.cdetb.ie::30def306-6b11-4aa5-b737-4ad9dca78ec3" providerId="AD" clId="Web-{2E9D3D85-C573-83CD-256B-9E1BA618EB69}" dt="2021-05-26T21:22:57.290" v="84"/>
          <ac:spMkLst>
            <pc:docMk/>
            <pc:sldMk cId="615129730" sldId="369"/>
            <ac:spMk id="12" creationId="{A5BCC1ED-7B78-4079-921C-E9F76128BD3E}"/>
          </ac:spMkLst>
        </pc:spChg>
        <pc:spChg chg="mod">
          <ac:chgData name="Fionnuala Carter" userId="S::fionnuala.carter@aes.cdetb.ie::30def306-6b11-4aa5-b737-4ad9dca78ec3" providerId="AD" clId="Web-{2E9D3D85-C573-83CD-256B-9E1BA618EB69}" dt="2021-05-26T21:23:49.292" v="90"/>
          <ac:spMkLst>
            <pc:docMk/>
            <pc:sldMk cId="615129730" sldId="369"/>
            <ac:spMk id="13" creationId="{23C3593C-535B-4696-B159-2CF521412C41}"/>
          </ac:spMkLst>
        </pc:spChg>
        <pc:spChg chg="mod">
          <ac:chgData name="Fionnuala Carter" userId="S::fionnuala.carter@aes.cdetb.ie::30def306-6b11-4aa5-b737-4ad9dca78ec3" providerId="AD" clId="Web-{2E9D3D85-C573-83CD-256B-9E1BA618EB69}" dt="2021-05-26T21:23:10.385" v="86"/>
          <ac:spMkLst>
            <pc:docMk/>
            <pc:sldMk cId="615129730" sldId="369"/>
            <ac:spMk id="14" creationId="{2DC313B8-CAC6-4713-9B61-6F7725A027FE}"/>
          </ac:spMkLst>
        </pc:spChg>
        <pc:spChg chg="mod">
          <ac:chgData name="Fionnuala Carter" userId="S::fionnuala.carter@aes.cdetb.ie::30def306-6b11-4aa5-b737-4ad9dca78ec3" providerId="AD" clId="Web-{2E9D3D85-C573-83CD-256B-9E1BA618EB69}" dt="2021-05-26T21:23:40.541" v="89"/>
          <ac:spMkLst>
            <pc:docMk/>
            <pc:sldMk cId="615129730" sldId="369"/>
            <ac:spMk id="15" creationId="{5D489959-8389-4ED3-AD17-6BA890F241F5}"/>
          </ac:spMkLst>
        </pc:spChg>
        <pc:spChg chg="mod">
          <ac:chgData name="Fionnuala Carter" userId="S::fionnuala.carter@aes.cdetb.ie::30def306-6b11-4aa5-b737-4ad9dca78ec3" providerId="AD" clId="Web-{2E9D3D85-C573-83CD-256B-9E1BA618EB69}" dt="2021-05-26T21:23:04.197" v="85"/>
          <ac:spMkLst>
            <pc:docMk/>
            <pc:sldMk cId="615129730" sldId="369"/>
            <ac:spMk id="16" creationId="{F763F107-E5B9-4760-B8DD-F49CF4DB3985}"/>
          </ac:spMkLst>
        </pc:spChg>
        <pc:picChg chg="mod">
          <ac:chgData name="Fionnuala Carter" userId="S::fionnuala.carter@aes.cdetb.ie::30def306-6b11-4aa5-b737-4ad9dca78ec3" providerId="AD" clId="Web-{2E9D3D85-C573-83CD-256B-9E1BA618EB69}" dt="2021-05-26T21:20:22.943" v="74" actId="1076"/>
          <ac:picMkLst>
            <pc:docMk/>
            <pc:sldMk cId="615129730" sldId="369"/>
            <ac:picMk id="6" creationId="{65B1216C-FDE7-46F0-A92D-C4FA0AD38C7F}"/>
          </ac:picMkLst>
        </pc:picChg>
        <pc:picChg chg="add mod">
          <ac:chgData name="Fionnuala Carter" userId="S::fionnuala.carter@aes.cdetb.ie::30def306-6b11-4aa5-b737-4ad9dca78ec3" providerId="AD" clId="Web-{2E9D3D85-C573-83CD-256B-9E1BA618EB69}" dt="2021-05-26T21:25:09.247" v="95" actId="1076"/>
          <ac:picMkLst>
            <pc:docMk/>
            <pc:sldMk cId="615129730" sldId="369"/>
            <ac:picMk id="8" creationId="{1CFF2DC8-36A3-441C-AE2B-FF33D7CE08F1}"/>
          </ac:picMkLst>
        </pc:picChg>
      </pc:sldChg>
    </pc:docChg>
  </pc:docChgLst>
  <pc:docChgLst>
    <pc:chgData name="Fionnuala Carter" userId="S::fionnuala.carter@aes.cdetb.ie::30def306-6b11-4aa5-b737-4ad9dca78ec3" providerId="AD" clId="Web-{53F063A7-0579-A65B-C634-E6286D1B9601}"/>
    <pc:docChg chg="modSld">
      <pc:chgData name="Fionnuala Carter" userId="S::fionnuala.carter@aes.cdetb.ie::30def306-6b11-4aa5-b737-4ad9dca78ec3" providerId="AD" clId="Web-{53F063A7-0579-A65B-C634-E6286D1B9601}" dt="2020-10-30T11:04:43.037" v="3" actId="20577"/>
      <pc:docMkLst>
        <pc:docMk/>
      </pc:docMkLst>
      <pc:sldChg chg="modSp">
        <pc:chgData name="Fionnuala Carter" userId="S::fionnuala.carter@aes.cdetb.ie::30def306-6b11-4aa5-b737-4ad9dca78ec3" providerId="AD" clId="Web-{53F063A7-0579-A65B-C634-E6286D1B9601}" dt="2020-10-30T11:04:43.037" v="2" actId="20577"/>
        <pc:sldMkLst>
          <pc:docMk/>
          <pc:sldMk cId="4283941623" sldId="323"/>
        </pc:sldMkLst>
        <pc:spChg chg="mod">
          <ac:chgData name="Fionnuala Carter" userId="S::fionnuala.carter@aes.cdetb.ie::30def306-6b11-4aa5-b737-4ad9dca78ec3" providerId="AD" clId="Web-{53F063A7-0579-A65B-C634-E6286D1B9601}" dt="2020-10-30T11:04:43.037" v="2" actId="20577"/>
          <ac:spMkLst>
            <pc:docMk/>
            <pc:sldMk cId="4283941623" sldId="323"/>
            <ac:spMk id="3" creationId="{F453EC8A-5AC4-42A1-9C37-3CE036FFC694}"/>
          </ac:spMkLst>
        </pc:spChg>
      </pc:sldChg>
    </pc:docChg>
  </pc:docChgLst>
  <pc:docChgLst>
    <pc:chgData name="Sharon Brabazon" userId="S::sharon.brabazon@aes.cdetb.ie::1349c98f-8999-4376-91ab-c9df9930166c" providerId="AD" clId="Web-{64AC0615-A619-4A6A-8FB3-B3273927E04B}"/>
    <pc:docChg chg="addSld modSld sldOrd">
      <pc:chgData name="Sharon Brabazon" userId="S::sharon.brabazon@aes.cdetb.ie::1349c98f-8999-4376-91ab-c9df9930166c" providerId="AD" clId="Web-{64AC0615-A619-4A6A-8FB3-B3273927E04B}" dt="2020-10-20T11:50:54.233" v="577"/>
      <pc:docMkLst>
        <pc:docMk/>
      </pc:docMkLst>
      <pc:sldChg chg="addSp delSp modSp">
        <pc:chgData name="Sharon Brabazon" userId="S::sharon.brabazon@aes.cdetb.ie::1349c98f-8999-4376-91ab-c9df9930166c" providerId="AD" clId="Web-{64AC0615-A619-4A6A-8FB3-B3273927E04B}" dt="2020-10-20T11:26:13.659" v="261" actId="688"/>
        <pc:sldMkLst>
          <pc:docMk/>
          <pc:sldMk cId="0" sldId="281"/>
        </pc:sldMkLst>
        <pc:spChg chg="mod">
          <ac:chgData name="Sharon Brabazon" userId="S::sharon.brabazon@aes.cdetb.ie::1349c98f-8999-4376-91ab-c9df9930166c" providerId="AD" clId="Web-{64AC0615-A619-4A6A-8FB3-B3273927E04B}" dt="2020-10-20T10:51:03.965" v="128" actId="14100"/>
          <ac:spMkLst>
            <pc:docMk/>
            <pc:sldMk cId="0" sldId="281"/>
            <ac:spMk id="2" creationId="{00000000-0000-0000-0000-000000000000}"/>
          </ac:spMkLst>
        </pc:spChg>
        <pc:spChg chg="mod">
          <ac:chgData name="Sharon Brabazon" userId="S::sharon.brabazon@aes.cdetb.ie::1349c98f-8999-4376-91ab-c9df9930166c" providerId="AD" clId="Web-{64AC0615-A619-4A6A-8FB3-B3273927E04B}" dt="2020-10-20T10:57:27.425" v="150" actId="20577"/>
          <ac:spMkLst>
            <pc:docMk/>
            <pc:sldMk cId="0" sldId="281"/>
            <ac:spMk id="3" creationId="{00000000-0000-0000-0000-000000000000}"/>
          </ac:spMkLst>
        </pc:spChg>
        <pc:spChg chg="add del mod">
          <ac:chgData name="Sharon Brabazon" userId="S::sharon.brabazon@aes.cdetb.ie::1349c98f-8999-4376-91ab-c9df9930166c" providerId="AD" clId="Web-{64AC0615-A619-4A6A-8FB3-B3273927E04B}" dt="2020-10-20T10:59:08.474" v="204"/>
          <ac:spMkLst>
            <pc:docMk/>
            <pc:sldMk cId="0" sldId="281"/>
            <ac:spMk id="6" creationId="{1630C26D-CF77-4341-BF59-02B3A4BC0CCD}"/>
          </ac:spMkLst>
        </pc:spChg>
        <pc:spChg chg="mod">
          <ac:chgData name="Sharon Brabazon" userId="S::sharon.brabazon@aes.cdetb.ie::1349c98f-8999-4376-91ab-c9df9930166c" providerId="AD" clId="Web-{64AC0615-A619-4A6A-8FB3-B3273927E04B}" dt="2020-10-20T10:58:49.505" v="173" actId="1076"/>
          <ac:spMkLst>
            <pc:docMk/>
            <pc:sldMk cId="0" sldId="281"/>
            <ac:spMk id="7" creationId="{00000000-0000-0000-0000-000000000000}"/>
          </ac:spMkLst>
        </pc:spChg>
        <pc:spChg chg="add del mod">
          <ac:chgData name="Sharon Brabazon" userId="S::sharon.brabazon@aes.cdetb.ie::1349c98f-8999-4376-91ab-c9df9930166c" providerId="AD" clId="Web-{64AC0615-A619-4A6A-8FB3-B3273927E04B}" dt="2020-10-20T11:01:01.148" v="209"/>
          <ac:spMkLst>
            <pc:docMk/>
            <pc:sldMk cId="0" sldId="281"/>
            <ac:spMk id="12" creationId="{F4827243-E72B-45F4-9A23-73E901EACD66}"/>
          </ac:spMkLst>
        </pc:spChg>
        <pc:spChg chg="add del mod">
          <ac:chgData name="Sharon Brabazon" userId="S::sharon.brabazon@aes.cdetb.ie::1349c98f-8999-4376-91ab-c9df9930166c" providerId="AD" clId="Web-{64AC0615-A619-4A6A-8FB3-B3273927E04B}" dt="2020-10-20T11:02:29.040" v="244"/>
          <ac:spMkLst>
            <pc:docMk/>
            <pc:sldMk cId="0" sldId="281"/>
            <ac:spMk id="15" creationId="{4A0B27C6-FEFF-49D4-9BB2-CBDD3030DC82}"/>
          </ac:spMkLst>
        </pc:spChg>
        <pc:spChg chg="add del mod">
          <ac:chgData name="Sharon Brabazon" userId="S::sharon.brabazon@aes.cdetb.ie::1349c98f-8999-4376-91ab-c9df9930166c" providerId="AD" clId="Web-{64AC0615-A619-4A6A-8FB3-B3273927E04B}" dt="2020-10-20T11:25:47.049" v="258"/>
          <ac:spMkLst>
            <pc:docMk/>
            <pc:sldMk cId="0" sldId="281"/>
            <ac:spMk id="18" creationId="{5BF0C5D9-BFDE-4890-BD31-CEF9E300FD25}"/>
          </ac:spMkLst>
        </pc:spChg>
        <pc:picChg chg="add del mod">
          <ac:chgData name="Sharon Brabazon" userId="S::sharon.brabazon@aes.cdetb.ie::1349c98f-8999-4376-91ab-c9df9930166c" providerId="AD" clId="Web-{64AC0615-A619-4A6A-8FB3-B3273927E04B}" dt="2020-10-20T11:01:48.320" v="215"/>
          <ac:picMkLst>
            <pc:docMk/>
            <pc:sldMk cId="0" sldId="281"/>
            <ac:picMk id="5" creationId="{F1374098-4F57-4133-8B9A-8A8F32052005}"/>
          </ac:picMkLst>
        </pc:picChg>
        <pc:picChg chg="del mod">
          <ac:chgData name="Sharon Brabazon" userId="S::sharon.brabazon@aes.cdetb.ie::1349c98f-8999-4376-91ab-c9df9930166c" providerId="AD" clId="Web-{64AC0615-A619-4A6A-8FB3-B3273927E04B}" dt="2020-10-20T10:58:24.910" v="159"/>
          <ac:picMkLst>
            <pc:docMk/>
            <pc:sldMk cId="0" sldId="281"/>
            <ac:picMk id="9" creationId="{00000000-0000-0000-0000-000000000000}"/>
          </ac:picMkLst>
        </pc:picChg>
        <pc:picChg chg="add del mod">
          <ac:chgData name="Sharon Brabazon" userId="S::sharon.brabazon@aes.cdetb.ie::1349c98f-8999-4376-91ab-c9df9930166c" providerId="AD" clId="Web-{64AC0615-A619-4A6A-8FB3-B3273927E04B}" dt="2020-10-20T11:01:01.148" v="210"/>
          <ac:picMkLst>
            <pc:docMk/>
            <pc:sldMk cId="0" sldId="281"/>
            <ac:picMk id="11" creationId="{CE13FE88-7064-4606-8FA1-2DC97EF08C39}"/>
          </ac:picMkLst>
        </pc:picChg>
        <pc:picChg chg="add del mod">
          <ac:chgData name="Sharon Brabazon" userId="S::sharon.brabazon@aes.cdetb.ie::1349c98f-8999-4376-91ab-c9df9930166c" providerId="AD" clId="Web-{64AC0615-A619-4A6A-8FB3-B3273927E04B}" dt="2020-10-20T11:11:15.206" v="249"/>
          <ac:picMkLst>
            <pc:docMk/>
            <pc:sldMk cId="0" sldId="281"/>
            <ac:picMk id="14" creationId="{884ADD3E-92B4-4C1E-AF6A-8791FA683B89}"/>
          </ac:picMkLst>
        </pc:picChg>
        <pc:picChg chg="add mod">
          <ac:chgData name="Sharon Brabazon" userId="S::sharon.brabazon@aes.cdetb.ie::1349c98f-8999-4376-91ab-c9df9930166c" providerId="AD" clId="Web-{64AC0615-A619-4A6A-8FB3-B3273927E04B}" dt="2020-10-20T11:26:13.659" v="261" actId="688"/>
          <ac:picMkLst>
            <pc:docMk/>
            <pc:sldMk cId="0" sldId="281"/>
            <ac:picMk id="17" creationId="{2E79B85B-1F2C-4570-A0E7-8E2CB158B411}"/>
          </ac:picMkLst>
        </pc:picChg>
      </pc:sldChg>
      <pc:sldChg chg="modSp">
        <pc:chgData name="Sharon Brabazon" userId="S::sharon.brabazon@aes.cdetb.ie::1349c98f-8999-4376-91ab-c9df9930166c" providerId="AD" clId="Web-{64AC0615-A619-4A6A-8FB3-B3273927E04B}" dt="2020-10-20T11:46:44.181" v="574" actId="20577"/>
        <pc:sldMkLst>
          <pc:docMk/>
          <pc:sldMk cId="264427135" sldId="286"/>
        </pc:sldMkLst>
        <pc:spChg chg="mod">
          <ac:chgData name="Sharon Brabazon" userId="S::sharon.brabazon@aes.cdetb.ie::1349c98f-8999-4376-91ab-c9df9930166c" providerId="AD" clId="Web-{64AC0615-A619-4A6A-8FB3-B3273927E04B}" dt="2020-10-20T11:46:01.306" v="563" actId="20577"/>
          <ac:spMkLst>
            <pc:docMk/>
            <pc:sldMk cId="264427135" sldId="286"/>
            <ac:spMk id="5" creationId="{00000000-0000-0000-0000-000000000000}"/>
          </ac:spMkLst>
        </pc:spChg>
        <pc:spChg chg="mod">
          <ac:chgData name="Sharon Brabazon" userId="S::sharon.brabazon@aes.cdetb.ie::1349c98f-8999-4376-91ab-c9df9930166c" providerId="AD" clId="Web-{64AC0615-A619-4A6A-8FB3-B3273927E04B}" dt="2020-10-20T11:46:44.181" v="574" actId="20577"/>
          <ac:spMkLst>
            <pc:docMk/>
            <pc:sldMk cId="264427135" sldId="286"/>
            <ac:spMk id="9" creationId="{00000000-0000-0000-0000-000000000000}"/>
          </ac:spMkLst>
        </pc:spChg>
      </pc:sldChg>
      <pc:sldChg chg="ord">
        <pc:chgData name="Sharon Brabazon" userId="S::sharon.brabazon@aes.cdetb.ie::1349c98f-8999-4376-91ab-c9df9930166c" providerId="AD" clId="Web-{64AC0615-A619-4A6A-8FB3-B3273927E04B}" dt="2020-10-20T11:50:00.185" v="575"/>
        <pc:sldMkLst>
          <pc:docMk/>
          <pc:sldMk cId="3917884937" sldId="299"/>
        </pc:sldMkLst>
      </pc:sldChg>
      <pc:sldChg chg="ord">
        <pc:chgData name="Sharon Brabazon" userId="S::sharon.brabazon@aes.cdetb.ie::1349c98f-8999-4376-91ab-c9df9930166c" providerId="AD" clId="Web-{64AC0615-A619-4A6A-8FB3-B3273927E04B}" dt="2020-10-20T11:50:54.233" v="577"/>
        <pc:sldMkLst>
          <pc:docMk/>
          <pc:sldMk cId="665645683" sldId="300"/>
        </pc:sldMkLst>
      </pc:sldChg>
      <pc:sldChg chg="ord">
        <pc:chgData name="Sharon Brabazon" userId="S::sharon.brabazon@aes.cdetb.ie::1349c98f-8999-4376-91ab-c9df9930166c" providerId="AD" clId="Web-{64AC0615-A619-4A6A-8FB3-B3273927E04B}" dt="2020-10-20T11:50:29.873" v="576"/>
        <pc:sldMkLst>
          <pc:docMk/>
          <pc:sldMk cId="1195406933" sldId="313"/>
        </pc:sldMkLst>
      </pc:sldChg>
      <pc:sldChg chg="modSp new">
        <pc:chgData name="Sharon Brabazon" userId="S::sharon.brabazon@aes.cdetb.ie::1349c98f-8999-4376-91ab-c9df9930166c" providerId="AD" clId="Web-{64AC0615-A619-4A6A-8FB3-B3273927E04B}" dt="2020-10-20T11:45:21.461" v="553" actId="20577"/>
        <pc:sldMkLst>
          <pc:docMk/>
          <pc:sldMk cId="1470516809" sldId="314"/>
        </pc:sldMkLst>
        <pc:spChg chg="mod">
          <ac:chgData name="Sharon Brabazon" userId="S::sharon.brabazon@aes.cdetb.ie::1349c98f-8999-4376-91ab-c9df9930166c" providerId="AD" clId="Web-{64AC0615-A619-4A6A-8FB3-B3273927E04B}" dt="2020-10-20T11:42:42.521" v="306" actId="20577"/>
          <ac:spMkLst>
            <pc:docMk/>
            <pc:sldMk cId="1470516809" sldId="314"/>
            <ac:spMk id="2" creationId="{E552015E-3772-40D4-82A1-836ABB10CC72}"/>
          </ac:spMkLst>
        </pc:spChg>
        <pc:spChg chg="mod">
          <ac:chgData name="Sharon Brabazon" userId="S::sharon.brabazon@aes.cdetb.ie::1349c98f-8999-4376-91ab-c9df9930166c" providerId="AD" clId="Web-{64AC0615-A619-4A6A-8FB3-B3273927E04B}" dt="2020-10-20T11:45:21.461" v="553" actId="20577"/>
          <ac:spMkLst>
            <pc:docMk/>
            <pc:sldMk cId="1470516809" sldId="314"/>
            <ac:spMk id="3" creationId="{74FC1ACF-A2CC-4063-858A-21D47791B5E1}"/>
          </ac:spMkLst>
        </pc:spChg>
      </pc:sldChg>
    </pc:docChg>
  </pc:docChgLst>
  <pc:docChgLst>
    <pc:chgData name="Sharon Brabazon" userId="S::sharon.brabazon@aes.cdetb.ie::1349c98f-8999-4376-91ab-c9df9930166c" providerId="AD" clId="Web-{1F1FDE02-1258-41F6-BF94-7C5E3AEE94EF}"/>
    <pc:docChg chg="addSld modSld">
      <pc:chgData name="Sharon Brabazon" userId="S::sharon.brabazon@aes.cdetb.ie::1349c98f-8999-4376-91ab-c9df9930166c" providerId="AD" clId="Web-{1F1FDE02-1258-41F6-BF94-7C5E3AEE94EF}" dt="2020-10-20T11:59:30.145" v="20" actId="20577"/>
      <pc:docMkLst>
        <pc:docMk/>
      </pc:docMkLst>
      <pc:sldChg chg="modSp new">
        <pc:chgData name="Sharon Brabazon" userId="S::sharon.brabazon@aes.cdetb.ie::1349c98f-8999-4376-91ab-c9df9930166c" providerId="AD" clId="Web-{1F1FDE02-1258-41F6-BF94-7C5E3AEE94EF}" dt="2020-10-20T11:59:30.145" v="19" actId="20577"/>
        <pc:sldMkLst>
          <pc:docMk/>
          <pc:sldMk cId="3689653572" sldId="315"/>
        </pc:sldMkLst>
        <pc:spChg chg="mod">
          <ac:chgData name="Sharon Brabazon" userId="S::sharon.brabazon@aes.cdetb.ie::1349c98f-8999-4376-91ab-c9df9930166c" providerId="AD" clId="Web-{1F1FDE02-1258-41F6-BF94-7C5E3AEE94EF}" dt="2020-10-20T11:59:30.145" v="19" actId="20577"/>
          <ac:spMkLst>
            <pc:docMk/>
            <pc:sldMk cId="3689653572" sldId="315"/>
            <ac:spMk id="2" creationId="{F3644880-C43C-4B11-A9CB-B681E0A8ED75}"/>
          </ac:spMkLst>
        </pc:spChg>
      </pc:sldChg>
    </pc:docChg>
  </pc:docChgLst>
  <pc:docChgLst>
    <pc:chgData name="Sharon Brabazon" userId="1349c98f-8999-4376-91ab-c9df9930166c" providerId="ADAL" clId="{EE2008BA-1C02-432A-8D98-E903BEF5AC0E}"/>
    <pc:docChg chg="undo custSel modSld sldOrd">
      <pc:chgData name="Sharon Brabazon" userId="1349c98f-8999-4376-91ab-c9df9930166c" providerId="ADAL" clId="{EE2008BA-1C02-432A-8D98-E903BEF5AC0E}" dt="2020-10-20T19:00:23.523" v="65" actId="20577"/>
      <pc:docMkLst>
        <pc:docMk/>
      </pc:docMkLst>
      <pc:sldChg chg="modSp">
        <pc:chgData name="Sharon Brabazon" userId="1349c98f-8999-4376-91ab-c9df9930166c" providerId="ADAL" clId="{EE2008BA-1C02-432A-8D98-E903BEF5AC0E}" dt="2020-10-20T19:00:12.610" v="62" actId="20577"/>
        <pc:sldMkLst>
          <pc:docMk/>
          <pc:sldMk cId="0" sldId="268"/>
        </pc:sldMkLst>
        <pc:spChg chg="mod">
          <ac:chgData name="Sharon Brabazon" userId="1349c98f-8999-4376-91ab-c9df9930166c" providerId="ADAL" clId="{EE2008BA-1C02-432A-8D98-E903BEF5AC0E}" dt="2020-10-20T19:00:12.610" v="62" actId="20577"/>
          <ac:spMkLst>
            <pc:docMk/>
            <pc:sldMk cId="0" sldId="268"/>
            <ac:spMk id="4" creationId="{00000000-0000-0000-0000-000000000000}"/>
          </ac:spMkLst>
        </pc:spChg>
      </pc:sldChg>
      <pc:sldChg chg="modSp">
        <pc:chgData name="Sharon Brabazon" userId="1349c98f-8999-4376-91ab-c9df9930166c" providerId="ADAL" clId="{EE2008BA-1C02-432A-8D98-E903BEF5AC0E}" dt="2020-10-20T18:54:45.484" v="4" actId="1036"/>
        <pc:sldMkLst>
          <pc:docMk/>
          <pc:sldMk cId="0" sldId="281"/>
        </pc:sldMkLst>
        <pc:spChg chg="mod">
          <ac:chgData name="Sharon Brabazon" userId="1349c98f-8999-4376-91ab-c9df9930166c" providerId="ADAL" clId="{EE2008BA-1C02-432A-8D98-E903BEF5AC0E}" dt="2020-10-20T18:54:45.484" v="4" actId="1036"/>
          <ac:spMkLst>
            <pc:docMk/>
            <pc:sldMk cId="0" sldId="281"/>
            <ac:spMk id="4" creationId="{00000000-0000-0000-0000-000000000000}"/>
          </ac:spMkLst>
        </pc:spChg>
      </pc:sldChg>
      <pc:sldChg chg="modSp">
        <pc:chgData name="Sharon Brabazon" userId="1349c98f-8999-4376-91ab-c9df9930166c" providerId="ADAL" clId="{EE2008BA-1C02-432A-8D98-E903BEF5AC0E}" dt="2020-10-20T18:58:25.502" v="42" actId="20577"/>
        <pc:sldMkLst>
          <pc:docMk/>
          <pc:sldMk cId="0" sldId="285"/>
        </pc:sldMkLst>
        <pc:spChg chg="mod">
          <ac:chgData name="Sharon Brabazon" userId="1349c98f-8999-4376-91ab-c9df9930166c" providerId="ADAL" clId="{EE2008BA-1C02-432A-8D98-E903BEF5AC0E}" dt="2020-10-20T18:58:25.502" v="42" actId="20577"/>
          <ac:spMkLst>
            <pc:docMk/>
            <pc:sldMk cId="0" sldId="285"/>
            <ac:spMk id="9" creationId="{00000000-0000-0000-0000-000000000000}"/>
          </ac:spMkLst>
        </pc:spChg>
        <pc:spChg chg="mod">
          <ac:chgData name="Sharon Brabazon" userId="1349c98f-8999-4376-91ab-c9df9930166c" providerId="ADAL" clId="{EE2008BA-1C02-432A-8D98-E903BEF5AC0E}" dt="2020-10-20T18:56:29.557" v="27" actId="1035"/>
          <ac:spMkLst>
            <pc:docMk/>
            <pc:sldMk cId="0" sldId="285"/>
            <ac:spMk id="11" creationId="{00000000-0000-0000-0000-000000000000}"/>
          </ac:spMkLst>
        </pc:spChg>
      </pc:sldChg>
      <pc:sldChg chg="addSp modSp">
        <pc:chgData name="Sharon Brabazon" userId="1349c98f-8999-4376-91ab-c9df9930166c" providerId="ADAL" clId="{EE2008BA-1C02-432A-8D98-E903BEF5AC0E}" dt="2020-10-20T18:59:07.546" v="48" actId="20577"/>
        <pc:sldMkLst>
          <pc:docMk/>
          <pc:sldMk cId="4050160057" sldId="288"/>
        </pc:sldMkLst>
        <pc:spChg chg="add mod">
          <ac:chgData name="Sharon Brabazon" userId="1349c98f-8999-4376-91ab-c9df9930166c" providerId="ADAL" clId="{EE2008BA-1C02-432A-8D98-E903BEF5AC0E}" dt="2020-10-20T18:59:07.546" v="48" actId="20577"/>
          <ac:spMkLst>
            <pc:docMk/>
            <pc:sldMk cId="4050160057" sldId="288"/>
            <ac:spMk id="6" creationId="{2B0E78BF-52B1-4D43-863E-1895918F2196}"/>
          </ac:spMkLst>
        </pc:spChg>
      </pc:sldChg>
      <pc:sldChg chg="addSp modSp">
        <pc:chgData name="Sharon Brabazon" userId="1349c98f-8999-4376-91ab-c9df9930166c" providerId="ADAL" clId="{EE2008BA-1C02-432A-8D98-E903BEF5AC0E}" dt="2020-10-20T18:55:42.906" v="14" actId="20577"/>
        <pc:sldMkLst>
          <pc:docMk/>
          <pc:sldMk cId="2447693184" sldId="301"/>
        </pc:sldMkLst>
        <pc:spChg chg="add mod">
          <ac:chgData name="Sharon Brabazon" userId="1349c98f-8999-4376-91ab-c9df9930166c" providerId="ADAL" clId="{EE2008BA-1C02-432A-8D98-E903BEF5AC0E}" dt="2020-10-20T18:55:42.906" v="14" actId="20577"/>
          <ac:spMkLst>
            <pc:docMk/>
            <pc:sldMk cId="2447693184" sldId="301"/>
            <ac:spMk id="5" creationId="{84A15BCF-24CF-4DB2-B9C2-2CE8DA252B18}"/>
          </ac:spMkLst>
        </pc:spChg>
      </pc:sldChg>
      <pc:sldChg chg="modSp">
        <pc:chgData name="Sharon Brabazon" userId="1349c98f-8999-4376-91ab-c9df9930166c" providerId="ADAL" clId="{EE2008BA-1C02-432A-8D98-E903BEF5AC0E}" dt="2020-10-20T19:00:07.313" v="60" actId="20577"/>
        <pc:sldMkLst>
          <pc:docMk/>
          <pc:sldMk cId="0" sldId="306"/>
        </pc:sldMkLst>
        <pc:spChg chg="mod">
          <ac:chgData name="Sharon Brabazon" userId="1349c98f-8999-4376-91ab-c9df9930166c" providerId="ADAL" clId="{EE2008BA-1C02-432A-8D98-E903BEF5AC0E}" dt="2020-10-20T19:00:07.313" v="60" actId="20577"/>
          <ac:spMkLst>
            <pc:docMk/>
            <pc:sldMk cId="0" sldId="306"/>
            <ac:spMk id="4" creationId="{00000000-0000-0000-0000-000000000000}"/>
          </ac:spMkLst>
        </pc:spChg>
      </pc:sldChg>
      <pc:sldChg chg="modSp">
        <pc:chgData name="Sharon Brabazon" userId="1349c98f-8999-4376-91ab-c9df9930166c" providerId="ADAL" clId="{EE2008BA-1C02-432A-8D98-E903BEF5AC0E}" dt="2020-10-20T18:59:59.090" v="58" actId="20577"/>
        <pc:sldMkLst>
          <pc:docMk/>
          <pc:sldMk cId="0" sldId="307"/>
        </pc:sldMkLst>
        <pc:spChg chg="mod">
          <ac:chgData name="Sharon Brabazon" userId="1349c98f-8999-4376-91ab-c9df9930166c" providerId="ADAL" clId="{EE2008BA-1C02-432A-8D98-E903BEF5AC0E}" dt="2020-10-20T18:59:59.090" v="58" actId="20577"/>
          <ac:spMkLst>
            <pc:docMk/>
            <pc:sldMk cId="0" sldId="307"/>
            <ac:spMk id="4" creationId="{00000000-0000-0000-0000-000000000000}"/>
          </ac:spMkLst>
        </pc:spChg>
      </pc:sldChg>
      <pc:sldChg chg="addSp delSp modSp ord">
        <pc:chgData name="Sharon Brabazon" userId="1349c98f-8999-4376-91ab-c9df9930166c" providerId="ADAL" clId="{EE2008BA-1C02-432A-8D98-E903BEF5AC0E}" dt="2020-10-20T18:59:51.572" v="56" actId="20577"/>
        <pc:sldMkLst>
          <pc:docMk/>
          <pc:sldMk cId="0" sldId="308"/>
        </pc:sldMkLst>
        <pc:spChg chg="del mod">
          <ac:chgData name="Sharon Brabazon" userId="1349c98f-8999-4376-91ab-c9df9930166c" providerId="ADAL" clId="{EE2008BA-1C02-432A-8D98-E903BEF5AC0E}" dt="2020-10-20T18:52:59.377" v="2" actId="478"/>
          <ac:spMkLst>
            <pc:docMk/>
            <pc:sldMk cId="0" sldId="308"/>
            <ac:spMk id="4" creationId="{00000000-0000-0000-0000-000000000000}"/>
          </ac:spMkLst>
        </pc:spChg>
        <pc:spChg chg="add mod">
          <ac:chgData name="Sharon Brabazon" userId="1349c98f-8999-4376-91ab-c9df9930166c" providerId="ADAL" clId="{EE2008BA-1C02-432A-8D98-E903BEF5AC0E}" dt="2020-10-20T18:59:34.854" v="53" actId="20577"/>
          <ac:spMkLst>
            <pc:docMk/>
            <pc:sldMk cId="0" sldId="308"/>
            <ac:spMk id="8" creationId="{056626DC-B7B2-4991-890D-4AE7AD32FD95}"/>
          </ac:spMkLst>
        </pc:spChg>
        <pc:spChg chg="add mod">
          <ac:chgData name="Sharon Brabazon" userId="1349c98f-8999-4376-91ab-c9df9930166c" providerId="ADAL" clId="{EE2008BA-1C02-432A-8D98-E903BEF5AC0E}" dt="2020-10-20T18:59:51.572" v="56" actId="20577"/>
          <ac:spMkLst>
            <pc:docMk/>
            <pc:sldMk cId="0" sldId="308"/>
            <ac:spMk id="10" creationId="{539B7DA8-AE53-4ABF-A3A8-CED3E5895D0E}"/>
          </ac:spMkLst>
        </pc:spChg>
      </pc:sldChg>
      <pc:sldChg chg="addSp delSp modSp">
        <pc:chgData name="Sharon Brabazon" userId="1349c98f-8999-4376-91ab-c9df9930166c" providerId="ADAL" clId="{EE2008BA-1C02-432A-8D98-E903BEF5AC0E}" dt="2020-10-20T18:59:23.474" v="50" actId="20577"/>
        <pc:sldMkLst>
          <pc:docMk/>
          <pc:sldMk cId="0" sldId="309"/>
        </pc:sldMkLst>
        <pc:spChg chg="del">
          <ac:chgData name="Sharon Brabazon" userId="1349c98f-8999-4376-91ab-c9df9930166c" providerId="ADAL" clId="{EE2008BA-1C02-432A-8D98-E903BEF5AC0E}" dt="2020-10-20T18:52:47.307" v="0" actId="478"/>
          <ac:spMkLst>
            <pc:docMk/>
            <pc:sldMk cId="0" sldId="309"/>
            <ac:spMk id="4" creationId="{00000000-0000-0000-0000-000000000000}"/>
          </ac:spMkLst>
        </pc:spChg>
        <pc:spChg chg="add mod">
          <ac:chgData name="Sharon Brabazon" userId="1349c98f-8999-4376-91ab-c9df9930166c" providerId="ADAL" clId="{EE2008BA-1C02-432A-8D98-E903BEF5AC0E}" dt="2020-10-20T18:59:23.474" v="50" actId="20577"/>
          <ac:spMkLst>
            <pc:docMk/>
            <pc:sldMk cId="0" sldId="309"/>
            <ac:spMk id="20" creationId="{827EBDA6-9B9F-45F4-91E7-E792A98C3AB1}"/>
          </ac:spMkLst>
        </pc:spChg>
      </pc:sldChg>
      <pc:sldChg chg="addSp modSp">
        <pc:chgData name="Sharon Brabazon" userId="1349c98f-8999-4376-91ab-c9df9930166c" providerId="ADAL" clId="{EE2008BA-1C02-432A-8D98-E903BEF5AC0E}" dt="2020-10-20T18:55:29.417" v="12" actId="20577"/>
        <pc:sldMkLst>
          <pc:docMk/>
          <pc:sldMk cId="1195406933" sldId="313"/>
        </pc:sldMkLst>
        <pc:spChg chg="add mod">
          <ac:chgData name="Sharon Brabazon" userId="1349c98f-8999-4376-91ab-c9df9930166c" providerId="ADAL" clId="{EE2008BA-1C02-432A-8D98-E903BEF5AC0E}" dt="2020-10-20T18:55:29.417" v="12" actId="20577"/>
          <ac:spMkLst>
            <pc:docMk/>
            <pc:sldMk cId="1195406933" sldId="313"/>
            <ac:spMk id="5" creationId="{81B3DF68-A657-4D3E-9B80-D3E1F55CF44B}"/>
          </ac:spMkLst>
        </pc:spChg>
      </pc:sldChg>
      <pc:sldChg chg="addSp modSp">
        <pc:chgData name="Sharon Brabazon" userId="1349c98f-8999-4376-91ab-c9df9930166c" providerId="ADAL" clId="{EE2008BA-1C02-432A-8D98-E903BEF5AC0E}" dt="2020-10-20T18:55:02.978" v="6" actId="20577"/>
        <pc:sldMkLst>
          <pc:docMk/>
          <pc:sldMk cId="1470516809" sldId="314"/>
        </pc:sldMkLst>
        <pc:spChg chg="add mod">
          <ac:chgData name="Sharon Brabazon" userId="1349c98f-8999-4376-91ab-c9df9930166c" providerId="ADAL" clId="{EE2008BA-1C02-432A-8D98-E903BEF5AC0E}" dt="2020-10-20T18:55:02.978" v="6" actId="20577"/>
          <ac:spMkLst>
            <pc:docMk/>
            <pc:sldMk cId="1470516809" sldId="314"/>
            <ac:spMk id="4" creationId="{93A6DE8B-B568-4898-908D-BEE7E17BA77C}"/>
          </ac:spMkLst>
        </pc:spChg>
      </pc:sldChg>
      <pc:sldChg chg="addSp modSp">
        <pc:chgData name="Sharon Brabazon" userId="1349c98f-8999-4376-91ab-c9df9930166c" providerId="ADAL" clId="{EE2008BA-1C02-432A-8D98-E903BEF5AC0E}" dt="2020-10-20T18:55:16.159" v="10" actId="20577"/>
        <pc:sldMkLst>
          <pc:docMk/>
          <pc:sldMk cId="3689653572" sldId="315"/>
        </pc:sldMkLst>
        <pc:spChg chg="add mod">
          <ac:chgData name="Sharon Brabazon" userId="1349c98f-8999-4376-91ab-c9df9930166c" providerId="ADAL" clId="{EE2008BA-1C02-432A-8D98-E903BEF5AC0E}" dt="2020-10-20T18:55:16.159" v="10" actId="20577"/>
          <ac:spMkLst>
            <pc:docMk/>
            <pc:sldMk cId="3689653572" sldId="315"/>
            <ac:spMk id="5" creationId="{F26A31AB-6214-426F-91DD-70976F3C3ACD}"/>
          </ac:spMkLst>
        </pc:spChg>
      </pc:sldChg>
      <pc:sldChg chg="modSp">
        <pc:chgData name="Sharon Brabazon" userId="1349c98f-8999-4376-91ab-c9df9930166c" providerId="ADAL" clId="{EE2008BA-1C02-432A-8D98-E903BEF5AC0E}" dt="2020-10-20T18:54:23.301" v="3" actId="1076"/>
        <pc:sldMkLst>
          <pc:docMk/>
          <pc:sldMk cId="395533827" sldId="316"/>
        </pc:sldMkLst>
        <pc:spChg chg="mod">
          <ac:chgData name="Sharon Brabazon" userId="1349c98f-8999-4376-91ab-c9df9930166c" providerId="ADAL" clId="{EE2008BA-1C02-432A-8D98-E903BEF5AC0E}" dt="2020-10-20T18:54:23.301" v="3" actId="1076"/>
          <ac:spMkLst>
            <pc:docMk/>
            <pc:sldMk cId="395533827" sldId="316"/>
            <ac:spMk id="2" creationId="{90F2EC36-19DD-4021-AF01-0D25EF83FA4D}"/>
          </ac:spMkLst>
        </pc:spChg>
      </pc:sldChg>
      <pc:sldChg chg="addSp modSp">
        <pc:chgData name="Sharon Brabazon" userId="1349c98f-8999-4376-91ab-c9df9930166c" providerId="ADAL" clId="{EE2008BA-1C02-432A-8D98-E903BEF5AC0E}" dt="2020-10-20T18:58:49.813" v="46" actId="20577"/>
        <pc:sldMkLst>
          <pc:docMk/>
          <pc:sldMk cId="3148479919" sldId="320"/>
        </pc:sldMkLst>
        <pc:spChg chg="add mod">
          <ac:chgData name="Sharon Brabazon" userId="1349c98f-8999-4376-91ab-c9df9930166c" providerId="ADAL" clId="{EE2008BA-1C02-432A-8D98-E903BEF5AC0E}" dt="2020-10-20T18:58:49.813" v="46" actId="20577"/>
          <ac:spMkLst>
            <pc:docMk/>
            <pc:sldMk cId="3148479919" sldId="320"/>
            <ac:spMk id="5" creationId="{6B8CFA41-77BC-4CC1-B0B2-E6AFD0ED049B}"/>
          </ac:spMkLst>
        </pc:spChg>
      </pc:sldChg>
      <pc:sldChg chg="addSp modSp">
        <pc:chgData name="Sharon Brabazon" userId="1349c98f-8999-4376-91ab-c9df9930166c" providerId="ADAL" clId="{EE2008BA-1C02-432A-8D98-E903BEF5AC0E}" dt="2020-10-20T19:00:23.523" v="65" actId="20577"/>
        <pc:sldMkLst>
          <pc:docMk/>
          <pc:sldMk cId="179870975" sldId="322"/>
        </pc:sldMkLst>
        <pc:spChg chg="add mod">
          <ac:chgData name="Sharon Brabazon" userId="1349c98f-8999-4376-91ab-c9df9930166c" providerId="ADAL" clId="{EE2008BA-1C02-432A-8D98-E903BEF5AC0E}" dt="2020-10-20T19:00:23.523" v="65" actId="20577"/>
          <ac:spMkLst>
            <pc:docMk/>
            <pc:sldMk cId="179870975" sldId="322"/>
            <ac:spMk id="4" creationId="{3A29412F-4683-4CB1-8B7E-23ED3F1098C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76C67-18B5-4E57-A196-905A8B23BA6B}"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E5CF25E3-48D3-4E5E-819F-EB85641C878C}">
      <dgm:prSet/>
      <dgm:spPr/>
      <dgm:t>
        <a:bodyPr/>
        <a:lstStyle/>
        <a:p>
          <a:r>
            <a:rPr lang="en-US">
              <a:latin typeface="Trebuchet MS" panose="020B0603020202020204"/>
            </a:rPr>
            <a:t>Explore</a:t>
          </a:r>
          <a:endParaRPr lang="en-US"/>
        </a:p>
      </dgm:t>
    </dgm:pt>
    <dgm:pt modelId="{2191DFF7-FCE4-4165-AC65-6B2E152AE6A0}" type="parTrans" cxnId="{2B3BC10A-EA95-4E93-9487-D0D442BC575D}">
      <dgm:prSet/>
      <dgm:spPr/>
      <dgm:t>
        <a:bodyPr/>
        <a:lstStyle/>
        <a:p>
          <a:endParaRPr lang="en-US"/>
        </a:p>
      </dgm:t>
    </dgm:pt>
    <dgm:pt modelId="{37C563FB-2EE5-4FA0-9FD6-8418C9E4D7D0}" type="sibTrans" cxnId="{2B3BC10A-EA95-4E93-9487-D0D442BC575D}">
      <dgm:prSet/>
      <dgm:spPr/>
      <dgm:t>
        <a:bodyPr/>
        <a:lstStyle/>
        <a:p>
          <a:endParaRPr lang="en-US"/>
        </a:p>
      </dgm:t>
    </dgm:pt>
    <dgm:pt modelId="{50806E42-3119-4FE7-B923-2AE988A8A0BD}">
      <dgm:prSet phldr="0"/>
      <dgm:spPr/>
      <dgm:t>
        <a:bodyPr/>
        <a:lstStyle/>
        <a:p>
          <a:pPr rtl="0"/>
          <a:r>
            <a:rPr lang="en-US">
              <a:latin typeface="Trebuchet MS" panose="020B0603020202020204"/>
            </a:rPr>
            <a:t>Theories relevant to adult literacy education</a:t>
          </a:r>
          <a:endParaRPr lang="en-US"/>
        </a:p>
      </dgm:t>
    </dgm:pt>
    <dgm:pt modelId="{E4A8ADB1-B292-44C2-9B64-11CCC5439CF3}" type="parTrans" cxnId="{20BD2069-BE62-427F-A642-C6822C7198F6}">
      <dgm:prSet/>
      <dgm:spPr/>
      <dgm:t>
        <a:bodyPr/>
        <a:lstStyle/>
        <a:p>
          <a:endParaRPr lang="en-US"/>
        </a:p>
      </dgm:t>
    </dgm:pt>
    <dgm:pt modelId="{4D8B0761-D7CE-4FF2-8CB6-936348F6931F}" type="sibTrans" cxnId="{20BD2069-BE62-427F-A642-C6822C7198F6}">
      <dgm:prSet/>
      <dgm:spPr/>
      <dgm:t>
        <a:bodyPr/>
        <a:lstStyle/>
        <a:p>
          <a:endParaRPr lang="en-US"/>
        </a:p>
      </dgm:t>
    </dgm:pt>
    <dgm:pt modelId="{3BF4F175-0B9F-4549-88AA-66408B70B088}">
      <dgm:prSet/>
      <dgm:spPr/>
      <dgm:t>
        <a:bodyPr/>
        <a:lstStyle/>
        <a:p>
          <a:pPr rtl="0"/>
          <a:r>
            <a:rPr lang="en-US">
              <a:latin typeface="Trebuchet MS" panose="020B0603020202020204"/>
            </a:rPr>
            <a:t>Impacts of unmet literacy needs</a:t>
          </a:r>
        </a:p>
      </dgm:t>
    </dgm:pt>
    <dgm:pt modelId="{22094293-6480-446A-B047-0726A868F1B5}" type="parTrans" cxnId="{65F7CF27-A4DE-4A79-B6D7-2C8C17B2BD45}">
      <dgm:prSet/>
      <dgm:spPr/>
      <dgm:t>
        <a:bodyPr/>
        <a:lstStyle/>
        <a:p>
          <a:endParaRPr lang="en-US"/>
        </a:p>
      </dgm:t>
    </dgm:pt>
    <dgm:pt modelId="{8D1F84A6-2E88-4EFF-BE93-58CBEA0650B0}" type="sibTrans" cxnId="{65F7CF27-A4DE-4A79-B6D7-2C8C17B2BD45}">
      <dgm:prSet/>
      <dgm:spPr/>
      <dgm:t>
        <a:bodyPr/>
        <a:lstStyle/>
        <a:p>
          <a:endParaRPr lang="en-US"/>
        </a:p>
      </dgm:t>
    </dgm:pt>
    <dgm:pt modelId="{0A390302-1958-41FD-97D2-DEBAE296B6CA}">
      <dgm:prSet/>
      <dgm:spPr/>
      <dgm:t>
        <a:bodyPr/>
        <a:lstStyle/>
        <a:p>
          <a:r>
            <a:rPr lang="en-US">
              <a:latin typeface="Trebuchet MS" panose="020B0603020202020204"/>
            </a:rPr>
            <a:t>Identify</a:t>
          </a:r>
          <a:endParaRPr lang="en-US"/>
        </a:p>
      </dgm:t>
    </dgm:pt>
    <dgm:pt modelId="{64D8A51D-7666-4BAA-A555-BB6300176B88}" type="parTrans" cxnId="{6D5367AB-99F4-4755-BD85-2BB73B7D75CA}">
      <dgm:prSet/>
      <dgm:spPr/>
      <dgm:t>
        <a:bodyPr/>
        <a:lstStyle/>
        <a:p>
          <a:endParaRPr lang="en-US"/>
        </a:p>
      </dgm:t>
    </dgm:pt>
    <dgm:pt modelId="{85E2411D-D0D8-4082-AC25-DC5B18540F4D}" type="sibTrans" cxnId="{6D5367AB-99F4-4755-BD85-2BB73B7D75CA}">
      <dgm:prSet/>
      <dgm:spPr/>
      <dgm:t>
        <a:bodyPr/>
        <a:lstStyle/>
        <a:p>
          <a:endParaRPr lang="en-US"/>
        </a:p>
      </dgm:t>
    </dgm:pt>
    <dgm:pt modelId="{B4AF9D3B-129D-47D0-906F-D5D065D3DB07}">
      <dgm:prSet phldr="0"/>
      <dgm:spPr/>
      <dgm:t>
        <a:bodyPr/>
        <a:lstStyle/>
        <a:p>
          <a:pPr rtl="0"/>
          <a:r>
            <a:rPr lang="en-US">
              <a:latin typeface="Trebuchet MS" panose="020B0603020202020204"/>
            </a:rPr>
            <a:t>Causes that lead to unmet literacy needs</a:t>
          </a:r>
          <a:endParaRPr lang="en-US"/>
        </a:p>
      </dgm:t>
    </dgm:pt>
    <dgm:pt modelId="{4172EA1C-FEE4-4FBE-BF2F-88B869B10773}" type="parTrans" cxnId="{839D8AD3-C8D5-4A01-8D53-451801FAC671}">
      <dgm:prSet/>
      <dgm:spPr/>
      <dgm:t>
        <a:bodyPr/>
        <a:lstStyle/>
        <a:p>
          <a:endParaRPr lang="en-US"/>
        </a:p>
      </dgm:t>
    </dgm:pt>
    <dgm:pt modelId="{B3BE515F-B57C-4AEC-8F01-951F5C67168D}" type="sibTrans" cxnId="{839D8AD3-C8D5-4A01-8D53-451801FAC671}">
      <dgm:prSet/>
      <dgm:spPr/>
      <dgm:t>
        <a:bodyPr/>
        <a:lstStyle/>
        <a:p>
          <a:endParaRPr lang="en-US"/>
        </a:p>
      </dgm:t>
    </dgm:pt>
    <dgm:pt modelId="{C83FF5A0-CC3E-4A69-A162-C87C7E7F9CFF}">
      <dgm:prSet/>
      <dgm:spPr/>
      <dgm:t>
        <a:bodyPr/>
        <a:lstStyle/>
        <a:p>
          <a:r>
            <a:rPr lang="en-US"/>
            <a:t>Discuss and reflect</a:t>
          </a:r>
        </a:p>
      </dgm:t>
    </dgm:pt>
    <dgm:pt modelId="{95E80234-C945-4B07-950F-D82FD5E47BAB}" type="parTrans" cxnId="{8351120C-8449-4322-A7D7-6F4E57443383}">
      <dgm:prSet/>
      <dgm:spPr/>
      <dgm:t>
        <a:bodyPr/>
        <a:lstStyle/>
        <a:p>
          <a:endParaRPr lang="en-US"/>
        </a:p>
      </dgm:t>
    </dgm:pt>
    <dgm:pt modelId="{B3087DBE-FB8F-4817-816F-0AA4A9DB2498}" type="sibTrans" cxnId="{8351120C-8449-4322-A7D7-6F4E57443383}">
      <dgm:prSet/>
      <dgm:spPr/>
      <dgm:t>
        <a:bodyPr/>
        <a:lstStyle/>
        <a:p>
          <a:endParaRPr lang="en-US"/>
        </a:p>
      </dgm:t>
    </dgm:pt>
    <dgm:pt modelId="{FA873A7D-9905-4CD0-9AEE-09C91A9C403B}">
      <dgm:prSet phldr="0"/>
      <dgm:spPr/>
      <dgm:t>
        <a:bodyPr/>
        <a:lstStyle/>
        <a:p>
          <a:pPr rtl="0"/>
          <a:r>
            <a:rPr lang="en-US">
              <a:latin typeface="Trebuchet MS" panose="020B0603020202020204"/>
            </a:rPr>
            <a:t>Your awareness of individuals with unmet literacy, numeracy and digital literacy needs</a:t>
          </a:r>
          <a:endParaRPr lang="en-US"/>
        </a:p>
      </dgm:t>
    </dgm:pt>
    <dgm:pt modelId="{25C12542-D40A-4C93-941B-72CB15D46FEE}" type="parTrans" cxnId="{F8B988CE-8DEC-4577-975B-2EF79FAA7FE4}">
      <dgm:prSet/>
      <dgm:spPr/>
      <dgm:t>
        <a:bodyPr/>
        <a:lstStyle/>
        <a:p>
          <a:endParaRPr lang="en-US"/>
        </a:p>
      </dgm:t>
    </dgm:pt>
    <dgm:pt modelId="{FD3CE75A-F253-4572-A9EF-52FB6D8A2693}" type="sibTrans" cxnId="{F8B988CE-8DEC-4577-975B-2EF79FAA7FE4}">
      <dgm:prSet/>
      <dgm:spPr/>
      <dgm:t>
        <a:bodyPr/>
        <a:lstStyle/>
        <a:p>
          <a:endParaRPr lang="en-US"/>
        </a:p>
      </dgm:t>
    </dgm:pt>
    <dgm:pt modelId="{5C85EAEA-DB43-4A7F-8F51-1D3BFE320BD8}">
      <dgm:prSet phldr="0"/>
      <dgm:spPr/>
      <dgm:t>
        <a:bodyPr/>
        <a:lstStyle/>
        <a:p>
          <a:pPr rtl="0"/>
          <a:r>
            <a:rPr lang="en-US">
              <a:latin typeface="Trebuchet MS" panose="020B0603020202020204"/>
            </a:rPr>
            <a:t>Overview</a:t>
          </a:r>
        </a:p>
      </dgm:t>
    </dgm:pt>
    <dgm:pt modelId="{B83073C2-4507-4BBF-92BA-96648A38C109}" type="parTrans" cxnId="{44125767-6F02-4912-A719-29635CEA16B3}">
      <dgm:prSet/>
      <dgm:spPr/>
    </dgm:pt>
    <dgm:pt modelId="{0D748E56-24DD-4A64-912F-62AE08AA1F7A}" type="sibTrans" cxnId="{44125767-6F02-4912-A719-29635CEA16B3}">
      <dgm:prSet/>
      <dgm:spPr/>
    </dgm:pt>
    <dgm:pt modelId="{648693E4-AF1E-4B62-9761-E49349196BE6}" type="pres">
      <dgm:prSet presAssocID="{66B76C67-18B5-4E57-A196-905A8B23BA6B}" presName="Name0" presStyleCnt="0">
        <dgm:presLayoutVars>
          <dgm:dir/>
          <dgm:animLvl val="lvl"/>
          <dgm:resizeHandles val="exact"/>
        </dgm:presLayoutVars>
      </dgm:prSet>
      <dgm:spPr/>
      <dgm:t>
        <a:bodyPr/>
        <a:lstStyle/>
        <a:p>
          <a:endParaRPr lang="en-US"/>
        </a:p>
      </dgm:t>
    </dgm:pt>
    <dgm:pt modelId="{FED4C78D-5E44-492D-91C0-0A309130355C}" type="pres">
      <dgm:prSet presAssocID="{E5CF25E3-48D3-4E5E-819F-EB85641C878C}" presName="linNode" presStyleCnt="0"/>
      <dgm:spPr/>
    </dgm:pt>
    <dgm:pt modelId="{506FBC7D-FE6B-47A2-81BA-50FBD53B37F9}" type="pres">
      <dgm:prSet presAssocID="{E5CF25E3-48D3-4E5E-819F-EB85641C878C}" presName="parentText" presStyleLbl="alignNode1" presStyleIdx="0" presStyleCnt="4">
        <dgm:presLayoutVars>
          <dgm:chMax val="1"/>
          <dgm:bulletEnabled/>
        </dgm:presLayoutVars>
      </dgm:prSet>
      <dgm:spPr/>
      <dgm:t>
        <a:bodyPr/>
        <a:lstStyle/>
        <a:p>
          <a:endParaRPr lang="en-US"/>
        </a:p>
      </dgm:t>
    </dgm:pt>
    <dgm:pt modelId="{F5C7231A-2997-468B-9392-CF2A3005B381}" type="pres">
      <dgm:prSet presAssocID="{E5CF25E3-48D3-4E5E-819F-EB85641C878C}" presName="descendantText" presStyleLbl="alignAccFollowNode1" presStyleIdx="0" presStyleCnt="4">
        <dgm:presLayoutVars>
          <dgm:bulletEnabled/>
        </dgm:presLayoutVars>
      </dgm:prSet>
      <dgm:spPr/>
      <dgm:t>
        <a:bodyPr/>
        <a:lstStyle/>
        <a:p>
          <a:endParaRPr lang="en-US"/>
        </a:p>
      </dgm:t>
    </dgm:pt>
    <dgm:pt modelId="{DFE2370D-59A0-4E66-BA37-551CDB37E123}" type="pres">
      <dgm:prSet presAssocID="{37C563FB-2EE5-4FA0-9FD6-8418C9E4D7D0}" presName="sp" presStyleCnt="0"/>
      <dgm:spPr/>
    </dgm:pt>
    <dgm:pt modelId="{CB5C77FB-4C05-457B-8C40-BF8D30BAA646}" type="pres">
      <dgm:prSet presAssocID="{5C85EAEA-DB43-4A7F-8F51-1D3BFE320BD8}" presName="linNode" presStyleCnt="0"/>
      <dgm:spPr/>
    </dgm:pt>
    <dgm:pt modelId="{A4A87E7B-5514-4A39-A8BB-7B61E7F44067}" type="pres">
      <dgm:prSet presAssocID="{5C85EAEA-DB43-4A7F-8F51-1D3BFE320BD8}" presName="parentText" presStyleLbl="alignNode1" presStyleIdx="1" presStyleCnt="4">
        <dgm:presLayoutVars>
          <dgm:chMax val="1"/>
          <dgm:bulletEnabled/>
        </dgm:presLayoutVars>
      </dgm:prSet>
      <dgm:spPr/>
      <dgm:t>
        <a:bodyPr/>
        <a:lstStyle/>
        <a:p>
          <a:endParaRPr lang="en-US"/>
        </a:p>
      </dgm:t>
    </dgm:pt>
    <dgm:pt modelId="{B6B3AD25-F2A7-4014-BE16-F82B95627B8F}" type="pres">
      <dgm:prSet presAssocID="{5C85EAEA-DB43-4A7F-8F51-1D3BFE320BD8}" presName="descendantText" presStyleLbl="alignAccFollowNode1" presStyleIdx="1" presStyleCnt="4">
        <dgm:presLayoutVars>
          <dgm:bulletEnabled/>
        </dgm:presLayoutVars>
      </dgm:prSet>
      <dgm:spPr/>
      <dgm:t>
        <a:bodyPr/>
        <a:lstStyle/>
        <a:p>
          <a:endParaRPr lang="en-US"/>
        </a:p>
      </dgm:t>
    </dgm:pt>
    <dgm:pt modelId="{D8CC0488-1DB0-4769-90FE-4FB620170687}" type="pres">
      <dgm:prSet presAssocID="{0D748E56-24DD-4A64-912F-62AE08AA1F7A}" presName="sp" presStyleCnt="0"/>
      <dgm:spPr/>
    </dgm:pt>
    <dgm:pt modelId="{45F0EA18-BA74-432F-BEA2-6B1AD4D09646}" type="pres">
      <dgm:prSet presAssocID="{0A390302-1958-41FD-97D2-DEBAE296B6CA}" presName="linNode" presStyleCnt="0"/>
      <dgm:spPr/>
    </dgm:pt>
    <dgm:pt modelId="{0741640A-F383-4D73-BC80-EC24BEE44917}" type="pres">
      <dgm:prSet presAssocID="{0A390302-1958-41FD-97D2-DEBAE296B6CA}" presName="parentText" presStyleLbl="alignNode1" presStyleIdx="2" presStyleCnt="4">
        <dgm:presLayoutVars>
          <dgm:chMax val="1"/>
          <dgm:bulletEnabled/>
        </dgm:presLayoutVars>
      </dgm:prSet>
      <dgm:spPr/>
      <dgm:t>
        <a:bodyPr/>
        <a:lstStyle/>
        <a:p>
          <a:endParaRPr lang="en-US"/>
        </a:p>
      </dgm:t>
    </dgm:pt>
    <dgm:pt modelId="{511A2042-44C2-4406-84F2-8FAAE8BE566E}" type="pres">
      <dgm:prSet presAssocID="{0A390302-1958-41FD-97D2-DEBAE296B6CA}" presName="descendantText" presStyleLbl="alignAccFollowNode1" presStyleIdx="2" presStyleCnt="4">
        <dgm:presLayoutVars>
          <dgm:bulletEnabled/>
        </dgm:presLayoutVars>
      </dgm:prSet>
      <dgm:spPr/>
      <dgm:t>
        <a:bodyPr/>
        <a:lstStyle/>
        <a:p>
          <a:endParaRPr lang="en-US"/>
        </a:p>
      </dgm:t>
    </dgm:pt>
    <dgm:pt modelId="{2437C4A1-4F6B-441B-B415-9D72962B1A13}" type="pres">
      <dgm:prSet presAssocID="{85E2411D-D0D8-4082-AC25-DC5B18540F4D}" presName="sp" presStyleCnt="0"/>
      <dgm:spPr/>
    </dgm:pt>
    <dgm:pt modelId="{07E62C85-E890-4A7E-935A-1CB7FB153999}" type="pres">
      <dgm:prSet presAssocID="{C83FF5A0-CC3E-4A69-A162-C87C7E7F9CFF}" presName="linNode" presStyleCnt="0"/>
      <dgm:spPr/>
    </dgm:pt>
    <dgm:pt modelId="{2A74DC38-33C5-4F88-801C-C5A604E92E56}" type="pres">
      <dgm:prSet presAssocID="{C83FF5A0-CC3E-4A69-A162-C87C7E7F9CFF}" presName="parentText" presStyleLbl="alignNode1" presStyleIdx="3" presStyleCnt="4">
        <dgm:presLayoutVars>
          <dgm:chMax val="1"/>
          <dgm:bulletEnabled/>
        </dgm:presLayoutVars>
      </dgm:prSet>
      <dgm:spPr/>
      <dgm:t>
        <a:bodyPr/>
        <a:lstStyle/>
        <a:p>
          <a:endParaRPr lang="en-US"/>
        </a:p>
      </dgm:t>
    </dgm:pt>
    <dgm:pt modelId="{1E40995E-99F1-4931-ACD5-C0F33D0F9246}" type="pres">
      <dgm:prSet presAssocID="{C83FF5A0-CC3E-4A69-A162-C87C7E7F9CFF}" presName="descendantText" presStyleLbl="alignAccFollowNode1" presStyleIdx="3" presStyleCnt="4">
        <dgm:presLayoutVars>
          <dgm:bulletEnabled/>
        </dgm:presLayoutVars>
      </dgm:prSet>
      <dgm:spPr/>
      <dgm:t>
        <a:bodyPr/>
        <a:lstStyle/>
        <a:p>
          <a:endParaRPr lang="en-US"/>
        </a:p>
      </dgm:t>
    </dgm:pt>
  </dgm:ptLst>
  <dgm:cxnLst>
    <dgm:cxn modelId="{293BBA2E-36A3-4F60-925B-11D8315463CF}" type="presOf" srcId="{E5CF25E3-48D3-4E5E-819F-EB85641C878C}" destId="{506FBC7D-FE6B-47A2-81BA-50FBD53B37F9}" srcOrd="0" destOrd="0" presId="urn:microsoft.com/office/officeart/2016/7/layout/VerticalSolidActionList"/>
    <dgm:cxn modelId="{70777D54-01BE-42BD-BCA0-38E7CFBE9D44}" type="presOf" srcId="{3BF4F175-0B9F-4549-88AA-66408B70B088}" destId="{B6B3AD25-F2A7-4014-BE16-F82B95627B8F}" srcOrd="0" destOrd="0" presId="urn:microsoft.com/office/officeart/2016/7/layout/VerticalSolidActionList"/>
    <dgm:cxn modelId="{44125767-6F02-4912-A719-29635CEA16B3}" srcId="{66B76C67-18B5-4E57-A196-905A8B23BA6B}" destId="{5C85EAEA-DB43-4A7F-8F51-1D3BFE320BD8}" srcOrd="1" destOrd="0" parTransId="{B83073C2-4507-4BBF-92BA-96648A38C109}" sibTransId="{0D748E56-24DD-4A64-912F-62AE08AA1F7A}"/>
    <dgm:cxn modelId="{65F7CF27-A4DE-4A79-B6D7-2C8C17B2BD45}" srcId="{5C85EAEA-DB43-4A7F-8F51-1D3BFE320BD8}" destId="{3BF4F175-0B9F-4549-88AA-66408B70B088}" srcOrd="0" destOrd="0" parTransId="{22094293-6480-446A-B047-0726A868F1B5}" sibTransId="{8D1F84A6-2E88-4EFF-BE93-58CBEA0650B0}"/>
    <dgm:cxn modelId="{0135BF1C-DC36-4ABC-904E-623152733673}" type="presOf" srcId="{50806E42-3119-4FE7-B923-2AE988A8A0BD}" destId="{F5C7231A-2997-468B-9392-CF2A3005B381}" srcOrd="0" destOrd="0" presId="urn:microsoft.com/office/officeart/2016/7/layout/VerticalSolidActionList"/>
    <dgm:cxn modelId="{F8B988CE-8DEC-4577-975B-2EF79FAA7FE4}" srcId="{C83FF5A0-CC3E-4A69-A162-C87C7E7F9CFF}" destId="{FA873A7D-9905-4CD0-9AEE-09C91A9C403B}" srcOrd="0" destOrd="0" parTransId="{25C12542-D40A-4C93-941B-72CB15D46FEE}" sibTransId="{FD3CE75A-F253-4572-A9EF-52FB6D8A2693}"/>
    <dgm:cxn modelId="{5F2809FF-BA39-4EF8-8A3A-C6556866A5AE}" type="presOf" srcId="{FA873A7D-9905-4CD0-9AEE-09C91A9C403B}" destId="{1E40995E-99F1-4931-ACD5-C0F33D0F9246}" srcOrd="0" destOrd="0" presId="urn:microsoft.com/office/officeart/2016/7/layout/VerticalSolidActionList"/>
    <dgm:cxn modelId="{20BD2069-BE62-427F-A642-C6822C7198F6}" srcId="{E5CF25E3-48D3-4E5E-819F-EB85641C878C}" destId="{50806E42-3119-4FE7-B923-2AE988A8A0BD}" srcOrd="0" destOrd="0" parTransId="{E4A8ADB1-B292-44C2-9B64-11CCC5439CF3}" sibTransId="{4D8B0761-D7CE-4FF2-8CB6-936348F6931F}"/>
    <dgm:cxn modelId="{B0B2D7F8-7BF1-4C22-A2E1-76BAAFE0BED6}" type="presOf" srcId="{C83FF5A0-CC3E-4A69-A162-C87C7E7F9CFF}" destId="{2A74DC38-33C5-4F88-801C-C5A604E92E56}" srcOrd="0" destOrd="0" presId="urn:microsoft.com/office/officeart/2016/7/layout/VerticalSolidActionList"/>
    <dgm:cxn modelId="{8351120C-8449-4322-A7D7-6F4E57443383}" srcId="{66B76C67-18B5-4E57-A196-905A8B23BA6B}" destId="{C83FF5A0-CC3E-4A69-A162-C87C7E7F9CFF}" srcOrd="3" destOrd="0" parTransId="{95E80234-C945-4B07-950F-D82FD5E47BAB}" sibTransId="{B3087DBE-FB8F-4817-816F-0AA4A9DB2498}"/>
    <dgm:cxn modelId="{5246BF36-DB6B-4F19-ADD7-1070779F2B19}" type="presOf" srcId="{5C85EAEA-DB43-4A7F-8F51-1D3BFE320BD8}" destId="{A4A87E7B-5514-4A39-A8BB-7B61E7F44067}" srcOrd="0" destOrd="0" presId="urn:microsoft.com/office/officeart/2016/7/layout/VerticalSolidActionList"/>
    <dgm:cxn modelId="{6D5367AB-99F4-4755-BD85-2BB73B7D75CA}" srcId="{66B76C67-18B5-4E57-A196-905A8B23BA6B}" destId="{0A390302-1958-41FD-97D2-DEBAE296B6CA}" srcOrd="2" destOrd="0" parTransId="{64D8A51D-7666-4BAA-A555-BB6300176B88}" sibTransId="{85E2411D-D0D8-4082-AC25-DC5B18540F4D}"/>
    <dgm:cxn modelId="{839D8AD3-C8D5-4A01-8D53-451801FAC671}" srcId="{0A390302-1958-41FD-97D2-DEBAE296B6CA}" destId="{B4AF9D3B-129D-47D0-906F-D5D065D3DB07}" srcOrd="0" destOrd="0" parTransId="{4172EA1C-FEE4-4FBE-BF2F-88B869B10773}" sibTransId="{B3BE515F-B57C-4AEC-8F01-951F5C67168D}"/>
    <dgm:cxn modelId="{2B3BC10A-EA95-4E93-9487-D0D442BC575D}" srcId="{66B76C67-18B5-4E57-A196-905A8B23BA6B}" destId="{E5CF25E3-48D3-4E5E-819F-EB85641C878C}" srcOrd="0" destOrd="0" parTransId="{2191DFF7-FCE4-4165-AC65-6B2E152AE6A0}" sibTransId="{37C563FB-2EE5-4FA0-9FD6-8418C9E4D7D0}"/>
    <dgm:cxn modelId="{FC2971DF-DF4E-4771-9116-DEEDDC8BBB1D}" type="presOf" srcId="{0A390302-1958-41FD-97D2-DEBAE296B6CA}" destId="{0741640A-F383-4D73-BC80-EC24BEE44917}" srcOrd="0" destOrd="0" presId="urn:microsoft.com/office/officeart/2016/7/layout/VerticalSolidActionList"/>
    <dgm:cxn modelId="{D45604C5-A337-4DF6-8C67-0F014FA5A3D8}" type="presOf" srcId="{B4AF9D3B-129D-47D0-906F-D5D065D3DB07}" destId="{511A2042-44C2-4406-84F2-8FAAE8BE566E}" srcOrd="0" destOrd="0" presId="urn:microsoft.com/office/officeart/2016/7/layout/VerticalSolidActionList"/>
    <dgm:cxn modelId="{95753812-08D9-49DC-A64F-378459B77642}" type="presOf" srcId="{66B76C67-18B5-4E57-A196-905A8B23BA6B}" destId="{648693E4-AF1E-4B62-9761-E49349196BE6}" srcOrd="0" destOrd="0" presId="urn:microsoft.com/office/officeart/2016/7/layout/VerticalSolidActionList"/>
    <dgm:cxn modelId="{C2A98C8B-73B2-4597-BF92-31186AFF0D82}" type="presParOf" srcId="{648693E4-AF1E-4B62-9761-E49349196BE6}" destId="{FED4C78D-5E44-492D-91C0-0A309130355C}" srcOrd="0" destOrd="0" presId="urn:microsoft.com/office/officeart/2016/7/layout/VerticalSolidActionList"/>
    <dgm:cxn modelId="{96430E56-ECB7-4316-A31C-58A79DCCFED2}" type="presParOf" srcId="{FED4C78D-5E44-492D-91C0-0A309130355C}" destId="{506FBC7D-FE6B-47A2-81BA-50FBD53B37F9}" srcOrd="0" destOrd="0" presId="urn:microsoft.com/office/officeart/2016/7/layout/VerticalSolidActionList"/>
    <dgm:cxn modelId="{0179D48A-E97F-4A07-98D1-0E22B4F37A40}" type="presParOf" srcId="{FED4C78D-5E44-492D-91C0-0A309130355C}" destId="{F5C7231A-2997-468B-9392-CF2A3005B381}" srcOrd="1" destOrd="0" presId="urn:microsoft.com/office/officeart/2016/7/layout/VerticalSolidActionList"/>
    <dgm:cxn modelId="{FB1D4AAE-E18B-44AA-941C-4826B44B3CA5}" type="presParOf" srcId="{648693E4-AF1E-4B62-9761-E49349196BE6}" destId="{DFE2370D-59A0-4E66-BA37-551CDB37E123}" srcOrd="1" destOrd="0" presId="urn:microsoft.com/office/officeart/2016/7/layout/VerticalSolidActionList"/>
    <dgm:cxn modelId="{CB69CC05-FF9E-4314-8484-7521DC2E393C}" type="presParOf" srcId="{648693E4-AF1E-4B62-9761-E49349196BE6}" destId="{CB5C77FB-4C05-457B-8C40-BF8D30BAA646}" srcOrd="2" destOrd="0" presId="urn:microsoft.com/office/officeart/2016/7/layout/VerticalSolidActionList"/>
    <dgm:cxn modelId="{94DE8D43-2DBC-4CE0-BF31-B2EED77AD1C3}" type="presParOf" srcId="{CB5C77FB-4C05-457B-8C40-BF8D30BAA646}" destId="{A4A87E7B-5514-4A39-A8BB-7B61E7F44067}" srcOrd="0" destOrd="0" presId="urn:microsoft.com/office/officeart/2016/7/layout/VerticalSolidActionList"/>
    <dgm:cxn modelId="{AC431FD1-8F49-4476-B64B-378D32C26959}" type="presParOf" srcId="{CB5C77FB-4C05-457B-8C40-BF8D30BAA646}" destId="{B6B3AD25-F2A7-4014-BE16-F82B95627B8F}" srcOrd="1" destOrd="0" presId="urn:microsoft.com/office/officeart/2016/7/layout/VerticalSolidActionList"/>
    <dgm:cxn modelId="{8A1B6062-0C5D-4557-8246-765F36C7D18A}" type="presParOf" srcId="{648693E4-AF1E-4B62-9761-E49349196BE6}" destId="{D8CC0488-1DB0-4769-90FE-4FB620170687}" srcOrd="3" destOrd="0" presId="urn:microsoft.com/office/officeart/2016/7/layout/VerticalSolidActionList"/>
    <dgm:cxn modelId="{C319EA33-DBAE-44CB-AC93-1B1E3534C094}" type="presParOf" srcId="{648693E4-AF1E-4B62-9761-E49349196BE6}" destId="{45F0EA18-BA74-432F-BEA2-6B1AD4D09646}" srcOrd="4" destOrd="0" presId="urn:microsoft.com/office/officeart/2016/7/layout/VerticalSolidActionList"/>
    <dgm:cxn modelId="{4445A626-2CCB-4B47-8037-3148F83C7660}" type="presParOf" srcId="{45F0EA18-BA74-432F-BEA2-6B1AD4D09646}" destId="{0741640A-F383-4D73-BC80-EC24BEE44917}" srcOrd="0" destOrd="0" presId="urn:microsoft.com/office/officeart/2016/7/layout/VerticalSolidActionList"/>
    <dgm:cxn modelId="{5A2D7907-649E-42A5-99C3-3105E12993C7}" type="presParOf" srcId="{45F0EA18-BA74-432F-BEA2-6B1AD4D09646}" destId="{511A2042-44C2-4406-84F2-8FAAE8BE566E}" srcOrd="1" destOrd="0" presId="urn:microsoft.com/office/officeart/2016/7/layout/VerticalSolidActionList"/>
    <dgm:cxn modelId="{FA2F54F5-2208-40C9-802F-5CC31BC4F14B}" type="presParOf" srcId="{648693E4-AF1E-4B62-9761-E49349196BE6}" destId="{2437C4A1-4F6B-441B-B415-9D72962B1A13}" srcOrd="5" destOrd="0" presId="urn:microsoft.com/office/officeart/2016/7/layout/VerticalSolidActionList"/>
    <dgm:cxn modelId="{CD889E95-6E22-4A94-9F2B-84D6D148640C}" type="presParOf" srcId="{648693E4-AF1E-4B62-9761-E49349196BE6}" destId="{07E62C85-E890-4A7E-935A-1CB7FB153999}" srcOrd="6" destOrd="0" presId="urn:microsoft.com/office/officeart/2016/7/layout/VerticalSolidActionList"/>
    <dgm:cxn modelId="{58B16197-2F0E-4C8C-A635-70515EB224BF}" type="presParOf" srcId="{07E62C85-E890-4A7E-935A-1CB7FB153999}" destId="{2A74DC38-33C5-4F88-801C-C5A604E92E56}" srcOrd="0" destOrd="0" presId="urn:microsoft.com/office/officeart/2016/7/layout/VerticalSolidActionList"/>
    <dgm:cxn modelId="{FF09DFB4-F65A-4392-9529-FA52EBC36AF5}" type="presParOf" srcId="{07E62C85-E890-4A7E-935A-1CB7FB153999}" destId="{1E40995E-99F1-4931-ACD5-C0F33D0F9246}"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F1A8B-F6B2-4839-BA89-02786914FF3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BB10D2-CF97-4455-BE40-9D36E95E2AF1}">
      <dgm:prSet phldrT="[Text]" phldr="0"/>
      <dgm:spPr/>
      <dgm:t>
        <a:bodyPr/>
        <a:lstStyle/>
        <a:p>
          <a:r>
            <a:rPr lang="en-US">
              <a:latin typeface="Trebuchet MS" panose="020B0603020202020204"/>
            </a:rPr>
            <a:t>Intergenerational literacy issues</a:t>
          </a:r>
          <a:endParaRPr lang="en-US"/>
        </a:p>
      </dgm:t>
    </dgm:pt>
    <dgm:pt modelId="{8C0F193D-88D2-4393-9F8B-3B8C0FEA5009}" type="parTrans" cxnId="{44B96CDB-EDC7-4DB4-91FC-BF8F9FDCE48A}">
      <dgm:prSet/>
      <dgm:spPr/>
      <dgm:t>
        <a:bodyPr/>
        <a:lstStyle/>
        <a:p>
          <a:endParaRPr lang="en-US"/>
        </a:p>
      </dgm:t>
    </dgm:pt>
    <dgm:pt modelId="{AE39B431-17CA-4508-9D80-2E7B6C862BCB}" type="sibTrans" cxnId="{44B96CDB-EDC7-4DB4-91FC-BF8F9FDCE48A}">
      <dgm:prSet/>
      <dgm:spPr/>
      <dgm:t>
        <a:bodyPr/>
        <a:lstStyle/>
        <a:p>
          <a:endParaRPr lang="en-US"/>
        </a:p>
      </dgm:t>
    </dgm:pt>
    <dgm:pt modelId="{FD75B86E-2C4E-44D2-92EE-09FC22796D1F}">
      <dgm:prSet phldrT="[Text]" phldr="0"/>
      <dgm:spPr/>
      <dgm:t>
        <a:bodyPr/>
        <a:lstStyle/>
        <a:p>
          <a:pPr rtl="0"/>
          <a:r>
            <a:rPr lang="en-US">
              <a:latin typeface="Trebuchet MS" panose="020B0603020202020204"/>
            </a:rPr>
            <a:t>No help with homework</a:t>
          </a:r>
          <a:endParaRPr lang="en-US"/>
        </a:p>
      </dgm:t>
    </dgm:pt>
    <dgm:pt modelId="{4BFF8221-DC3A-48DB-B238-86E04A9C7720}" type="parTrans" cxnId="{643867A7-E5DB-42B9-B1F9-C258D9B4F322}">
      <dgm:prSet/>
      <dgm:spPr/>
      <dgm:t>
        <a:bodyPr/>
        <a:lstStyle/>
        <a:p>
          <a:endParaRPr lang="en-US"/>
        </a:p>
      </dgm:t>
    </dgm:pt>
    <dgm:pt modelId="{93BC3128-6D77-409B-973E-D58AA6DB46B8}" type="sibTrans" cxnId="{643867A7-E5DB-42B9-B1F9-C258D9B4F322}">
      <dgm:prSet/>
      <dgm:spPr/>
      <dgm:t>
        <a:bodyPr/>
        <a:lstStyle/>
        <a:p>
          <a:endParaRPr lang="en-US"/>
        </a:p>
      </dgm:t>
    </dgm:pt>
    <dgm:pt modelId="{1520C789-F189-456C-8C8A-E01616CDBF56}">
      <dgm:prSet phldr="0"/>
      <dgm:spPr/>
      <dgm:t>
        <a:bodyPr/>
        <a:lstStyle/>
        <a:p>
          <a:pPr rtl="0"/>
          <a:r>
            <a:rPr lang="en-US">
              <a:latin typeface="Trebuchet MS" panose="020B0603020202020204"/>
            </a:rPr>
            <a:t>Undiagnosed specific learning difficulties</a:t>
          </a:r>
        </a:p>
      </dgm:t>
    </dgm:pt>
    <dgm:pt modelId="{4FA272FB-3D7E-467A-A069-301BACCE99A1}" type="parTrans" cxnId="{5EFF95E3-42EE-459F-906F-245186D17AB8}">
      <dgm:prSet/>
      <dgm:spPr/>
    </dgm:pt>
    <dgm:pt modelId="{3E466424-23B4-4C46-9CB2-57F823167FCA}" type="sibTrans" cxnId="{5EFF95E3-42EE-459F-906F-245186D17AB8}">
      <dgm:prSet/>
      <dgm:spPr/>
    </dgm:pt>
    <dgm:pt modelId="{DA621F10-312D-4E46-BFB4-0BF9B5039C55}">
      <dgm:prSet phldr="0"/>
      <dgm:spPr/>
      <dgm:t>
        <a:bodyPr/>
        <a:lstStyle/>
        <a:p>
          <a:pPr rtl="0"/>
          <a:r>
            <a:rPr lang="en-US"/>
            <a:t>Undetected issues with sight / </a:t>
          </a:r>
          <a:r>
            <a:rPr lang="en-US">
              <a:latin typeface="Trebuchet MS" panose="020B0603020202020204"/>
            </a:rPr>
            <a:t>hearing</a:t>
          </a:r>
        </a:p>
      </dgm:t>
    </dgm:pt>
    <dgm:pt modelId="{FF8519B0-6B07-48E4-A0AF-CA03FBB801BC}" type="parTrans" cxnId="{4D2ADCC5-728D-4CDC-8CDD-6FAF67944BFC}">
      <dgm:prSet/>
      <dgm:spPr/>
    </dgm:pt>
    <dgm:pt modelId="{0E533B96-4C56-4752-9772-F3FB593CAEAD}" type="sibTrans" cxnId="{4D2ADCC5-728D-4CDC-8CDD-6FAF67944BFC}">
      <dgm:prSet/>
      <dgm:spPr/>
    </dgm:pt>
    <dgm:pt modelId="{8F701068-0ACC-4537-85DA-8DD84D4C616B}">
      <dgm:prSet phldr="0"/>
      <dgm:spPr/>
      <dgm:t>
        <a:bodyPr/>
        <a:lstStyle/>
        <a:p>
          <a:pPr rtl="0"/>
          <a:r>
            <a:rPr lang="en-US"/>
            <a:t>Lack of support</a:t>
          </a:r>
          <a:r>
            <a:rPr lang="en-US">
              <a:latin typeface="Trebuchet MS" panose="020B0603020202020204"/>
            </a:rPr>
            <a:t>/ resources</a:t>
          </a:r>
          <a:endParaRPr lang="en-US"/>
        </a:p>
      </dgm:t>
    </dgm:pt>
    <dgm:pt modelId="{DE668024-71A6-4187-B349-15D884C09A3C}" type="parTrans" cxnId="{D3F76863-EA49-4155-871F-F694C672844D}">
      <dgm:prSet/>
      <dgm:spPr/>
    </dgm:pt>
    <dgm:pt modelId="{33C903BE-2D1B-4201-8E58-71940D049DDF}" type="sibTrans" cxnId="{D3F76863-EA49-4155-871F-F694C672844D}">
      <dgm:prSet/>
      <dgm:spPr/>
    </dgm:pt>
    <dgm:pt modelId="{65311280-71A8-49F8-A2DA-04D58A12006C}">
      <dgm:prSet phldr="0"/>
      <dgm:spPr/>
      <dgm:t>
        <a:bodyPr/>
        <a:lstStyle/>
        <a:p>
          <a:r>
            <a:rPr lang="en-US"/>
            <a:t>Poor attendance</a:t>
          </a:r>
        </a:p>
      </dgm:t>
    </dgm:pt>
    <dgm:pt modelId="{A306CB9A-568E-45EC-8BE3-503B64D717F6}" type="parTrans" cxnId="{89E71925-10AC-4785-A1A5-EBABCF9DBA1A}">
      <dgm:prSet/>
      <dgm:spPr/>
    </dgm:pt>
    <dgm:pt modelId="{B9FB5E58-6D19-4333-A2FF-80E1B51EC6FC}" type="sibTrans" cxnId="{89E71925-10AC-4785-A1A5-EBABCF9DBA1A}">
      <dgm:prSet/>
      <dgm:spPr/>
    </dgm:pt>
    <dgm:pt modelId="{0A72A931-4E7C-412A-BC2F-14FC54C78899}">
      <dgm:prSet phldr="0"/>
      <dgm:spPr/>
      <dgm:t>
        <a:bodyPr/>
        <a:lstStyle/>
        <a:p>
          <a:pPr rtl="0"/>
          <a:r>
            <a:rPr lang="en-US">
              <a:latin typeface="Trebuchet MS" panose="020B0603020202020204"/>
            </a:rPr>
            <a:t>Left school</a:t>
          </a:r>
          <a:r>
            <a:rPr lang="en-US"/>
            <a:t> early</a:t>
          </a:r>
          <a:r>
            <a:rPr lang="en-US">
              <a:latin typeface="Trebuchet MS" panose="020B0603020202020204"/>
            </a:rPr>
            <a:t> for work/family</a:t>
          </a:r>
          <a:endParaRPr lang="en-US"/>
        </a:p>
      </dgm:t>
    </dgm:pt>
    <dgm:pt modelId="{6707D189-E5C2-48A2-8D9A-BD6966EA5425}" type="parTrans" cxnId="{F678B36A-A691-468A-884A-2FF79D667634}">
      <dgm:prSet/>
      <dgm:spPr/>
    </dgm:pt>
    <dgm:pt modelId="{D2A284E1-31E0-4500-8C30-05F4015ECF78}" type="sibTrans" cxnId="{F678B36A-A691-468A-884A-2FF79D667634}">
      <dgm:prSet/>
      <dgm:spPr/>
    </dgm:pt>
    <dgm:pt modelId="{B76B6CE3-6867-4A45-B8A9-578F506A4000}">
      <dgm:prSet phldr="0"/>
      <dgm:spPr/>
      <dgm:t>
        <a:bodyPr/>
        <a:lstStyle/>
        <a:p>
          <a:r>
            <a:rPr lang="en-US">
              <a:latin typeface="Trebuchet MS" panose="020B0603020202020204"/>
            </a:rPr>
            <a:t>Harsh</a:t>
          </a:r>
          <a:r>
            <a:rPr lang="en-US"/>
            <a:t> Discipline</a:t>
          </a:r>
        </a:p>
      </dgm:t>
    </dgm:pt>
    <dgm:pt modelId="{6D724695-26C1-4838-85F1-67A52E1B4302}" type="parTrans" cxnId="{0786D784-A2DB-4099-AEF2-ED6CE9025C91}">
      <dgm:prSet/>
      <dgm:spPr/>
    </dgm:pt>
    <dgm:pt modelId="{0EA91772-5773-4F6E-9E0D-1388B4D19EB5}" type="sibTrans" cxnId="{0786D784-A2DB-4099-AEF2-ED6CE9025C91}">
      <dgm:prSet/>
      <dgm:spPr/>
    </dgm:pt>
    <dgm:pt modelId="{0C83655D-1EDC-46C9-8C2B-9B2FCDA9E2F4}">
      <dgm:prSet phldr="0"/>
      <dgm:spPr/>
      <dgm:t>
        <a:bodyPr/>
        <a:lstStyle/>
        <a:p>
          <a:pPr rtl="0"/>
          <a:r>
            <a:rPr lang="en-US">
              <a:latin typeface="Trebuchet MS" panose="020B0603020202020204"/>
            </a:rPr>
            <a:t>Difficult home life</a:t>
          </a:r>
        </a:p>
      </dgm:t>
    </dgm:pt>
    <dgm:pt modelId="{59AB8C3A-AB69-41BF-B5E1-303DAFAF0517}" type="parTrans" cxnId="{FB3CFA8C-8027-426B-A309-ED80739E78B3}">
      <dgm:prSet/>
      <dgm:spPr/>
    </dgm:pt>
    <dgm:pt modelId="{794C4385-5A9F-4641-A0F8-6908A8C28312}" type="sibTrans" cxnId="{FB3CFA8C-8027-426B-A309-ED80739E78B3}">
      <dgm:prSet/>
      <dgm:spPr/>
    </dgm:pt>
    <dgm:pt modelId="{7B424B40-853B-43B6-B5D2-52C2C881DDD8}" type="pres">
      <dgm:prSet presAssocID="{77AF1A8B-F6B2-4839-BA89-02786914FF35}" presName="diagram" presStyleCnt="0">
        <dgm:presLayoutVars>
          <dgm:dir/>
          <dgm:resizeHandles val="exact"/>
        </dgm:presLayoutVars>
      </dgm:prSet>
      <dgm:spPr/>
      <dgm:t>
        <a:bodyPr/>
        <a:lstStyle/>
        <a:p>
          <a:endParaRPr lang="en-US"/>
        </a:p>
      </dgm:t>
    </dgm:pt>
    <dgm:pt modelId="{E6C48F74-78EA-4164-A34D-19CD6723F2AA}" type="pres">
      <dgm:prSet presAssocID="{DA621F10-312D-4E46-BFB4-0BF9B5039C55}" presName="node" presStyleLbl="node1" presStyleIdx="0" presStyleCnt="9">
        <dgm:presLayoutVars>
          <dgm:bulletEnabled val="1"/>
        </dgm:presLayoutVars>
      </dgm:prSet>
      <dgm:spPr/>
      <dgm:t>
        <a:bodyPr/>
        <a:lstStyle/>
        <a:p>
          <a:endParaRPr lang="en-US"/>
        </a:p>
      </dgm:t>
    </dgm:pt>
    <dgm:pt modelId="{23091127-F9E4-49A6-905D-965DD69B2480}" type="pres">
      <dgm:prSet presAssocID="{0E533B96-4C56-4752-9772-F3FB593CAEAD}" presName="sibTrans" presStyleCnt="0"/>
      <dgm:spPr/>
    </dgm:pt>
    <dgm:pt modelId="{1D9667A3-A8EA-47C0-9363-56317F50584B}" type="pres">
      <dgm:prSet presAssocID="{B76B6CE3-6867-4A45-B8A9-578F506A4000}" presName="node" presStyleLbl="node1" presStyleIdx="1" presStyleCnt="9">
        <dgm:presLayoutVars>
          <dgm:bulletEnabled val="1"/>
        </dgm:presLayoutVars>
      </dgm:prSet>
      <dgm:spPr/>
      <dgm:t>
        <a:bodyPr/>
        <a:lstStyle/>
        <a:p>
          <a:endParaRPr lang="en-US"/>
        </a:p>
      </dgm:t>
    </dgm:pt>
    <dgm:pt modelId="{D6E1CC5D-41A9-42D3-A502-CBB655F90B46}" type="pres">
      <dgm:prSet presAssocID="{0EA91772-5773-4F6E-9E0D-1388B4D19EB5}" presName="sibTrans" presStyleCnt="0"/>
      <dgm:spPr/>
    </dgm:pt>
    <dgm:pt modelId="{4FB11048-3EF5-475F-AA84-2485CAEE10C6}" type="pres">
      <dgm:prSet presAssocID="{8F701068-0ACC-4537-85DA-8DD84D4C616B}" presName="node" presStyleLbl="node1" presStyleIdx="2" presStyleCnt="9">
        <dgm:presLayoutVars>
          <dgm:bulletEnabled val="1"/>
        </dgm:presLayoutVars>
      </dgm:prSet>
      <dgm:spPr/>
      <dgm:t>
        <a:bodyPr/>
        <a:lstStyle/>
        <a:p>
          <a:endParaRPr lang="en-US"/>
        </a:p>
      </dgm:t>
    </dgm:pt>
    <dgm:pt modelId="{B73C88BF-B770-4783-A6A3-0C9ED08266D3}" type="pres">
      <dgm:prSet presAssocID="{33C903BE-2D1B-4201-8E58-71940D049DDF}" presName="sibTrans" presStyleCnt="0"/>
      <dgm:spPr/>
    </dgm:pt>
    <dgm:pt modelId="{379C7A36-6A7A-4922-9C81-091395F8F756}" type="pres">
      <dgm:prSet presAssocID="{65311280-71A8-49F8-A2DA-04D58A12006C}" presName="node" presStyleLbl="node1" presStyleIdx="3" presStyleCnt="9">
        <dgm:presLayoutVars>
          <dgm:bulletEnabled val="1"/>
        </dgm:presLayoutVars>
      </dgm:prSet>
      <dgm:spPr/>
      <dgm:t>
        <a:bodyPr/>
        <a:lstStyle/>
        <a:p>
          <a:endParaRPr lang="en-US"/>
        </a:p>
      </dgm:t>
    </dgm:pt>
    <dgm:pt modelId="{278FABE2-D200-4FF2-90A6-BF07AAC2D3EB}" type="pres">
      <dgm:prSet presAssocID="{B9FB5E58-6D19-4333-A2FF-80E1B51EC6FC}" presName="sibTrans" presStyleCnt="0"/>
      <dgm:spPr/>
    </dgm:pt>
    <dgm:pt modelId="{8265105A-1162-4267-B6F5-47C78EF78C48}" type="pres">
      <dgm:prSet presAssocID="{0A72A931-4E7C-412A-BC2F-14FC54C78899}" presName="node" presStyleLbl="node1" presStyleIdx="4" presStyleCnt="9">
        <dgm:presLayoutVars>
          <dgm:bulletEnabled val="1"/>
        </dgm:presLayoutVars>
      </dgm:prSet>
      <dgm:spPr/>
      <dgm:t>
        <a:bodyPr/>
        <a:lstStyle/>
        <a:p>
          <a:endParaRPr lang="en-US"/>
        </a:p>
      </dgm:t>
    </dgm:pt>
    <dgm:pt modelId="{A67BD720-E794-420A-83FE-56346ED5A29C}" type="pres">
      <dgm:prSet presAssocID="{D2A284E1-31E0-4500-8C30-05F4015ECF78}" presName="sibTrans" presStyleCnt="0"/>
      <dgm:spPr/>
    </dgm:pt>
    <dgm:pt modelId="{11B3C29B-064C-4108-8BE9-6A2B8D14E818}" type="pres">
      <dgm:prSet presAssocID="{61BB10D2-CF97-4455-BE40-9D36E95E2AF1}" presName="node" presStyleLbl="node1" presStyleIdx="5" presStyleCnt="9">
        <dgm:presLayoutVars>
          <dgm:bulletEnabled val="1"/>
        </dgm:presLayoutVars>
      </dgm:prSet>
      <dgm:spPr/>
      <dgm:t>
        <a:bodyPr/>
        <a:lstStyle/>
        <a:p>
          <a:endParaRPr lang="en-US"/>
        </a:p>
      </dgm:t>
    </dgm:pt>
    <dgm:pt modelId="{C934951F-63FF-4027-9FDF-04571B8D5AC2}" type="pres">
      <dgm:prSet presAssocID="{AE39B431-17CA-4508-9D80-2E7B6C862BCB}" presName="sibTrans" presStyleCnt="0"/>
      <dgm:spPr/>
    </dgm:pt>
    <dgm:pt modelId="{CD159839-E134-48A2-A723-D4203C420D9E}" type="pres">
      <dgm:prSet presAssocID="{FD75B86E-2C4E-44D2-92EE-09FC22796D1F}" presName="node" presStyleLbl="node1" presStyleIdx="6" presStyleCnt="9">
        <dgm:presLayoutVars>
          <dgm:bulletEnabled val="1"/>
        </dgm:presLayoutVars>
      </dgm:prSet>
      <dgm:spPr/>
      <dgm:t>
        <a:bodyPr/>
        <a:lstStyle/>
        <a:p>
          <a:endParaRPr lang="en-US"/>
        </a:p>
      </dgm:t>
    </dgm:pt>
    <dgm:pt modelId="{93717171-7E74-4858-AC90-1097EDAF4EDC}" type="pres">
      <dgm:prSet presAssocID="{93BC3128-6D77-409B-973E-D58AA6DB46B8}" presName="sibTrans" presStyleCnt="0"/>
      <dgm:spPr/>
    </dgm:pt>
    <dgm:pt modelId="{0754D65B-F6B9-4E62-A7F6-AADFE5144895}" type="pres">
      <dgm:prSet presAssocID="{1520C789-F189-456C-8C8A-E01616CDBF56}" presName="node" presStyleLbl="node1" presStyleIdx="7" presStyleCnt="9">
        <dgm:presLayoutVars>
          <dgm:bulletEnabled val="1"/>
        </dgm:presLayoutVars>
      </dgm:prSet>
      <dgm:spPr/>
      <dgm:t>
        <a:bodyPr/>
        <a:lstStyle/>
        <a:p>
          <a:endParaRPr lang="en-US"/>
        </a:p>
      </dgm:t>
    </dgm:pt>
    <dgm:pt modelId="{FEF9EEC6-6109-4356-A4F8-82B4F5CECE63}" type="pres">
      <dgm:prSet presAssocID="{3E466424-23B4-4C46-9CB2-57F823167FCA}" presName="sibTrans" presStyleCnt="0"/>
      <dgm:spPr/>
    </dgm:pt>
    <dgm:pt modelId="{9D0BC23B-FF01-4669-82E6-30700581B850}" type="pres">
      <dgm:prSet presAssocID="{0C83655D-1EDC-46C9-8C2B-9B2FCDA9E2F4}" presName="node" presStyleLbl="node1" presStyleIdx="8" presStyleCnt="9">
        <dgm:presLayoutVars>
          <dgm:bulletEnabled val="1"/>
        </dgm:presLayoutVars>
      </dgm:prSet>
      <dgm:spPr/>
      <dgm:t>
        <a:bodyPr/>
        <a:lstStyle/>
        <a:p>
          <a:endParaRPr lang="en-US"/>
        </a:p>
      </dgm:t>
    </dgm:pt>
  </dgm:ptLst>
  <dgm:cxnLst>
    <dgm:cxn modelId="{22902445-1655-4195-A54C-41A5C0DEB9B9}" type="presOf" srcId="{61BB10D2-CF97-4455-BE40-9D36E95E2AF1}" destId="{11B3C29B-064C-4108-8BE9-6A2B8D14E818}" srcOrd="0" destOrd="0" presId="urn:microsoft.com/office/officeart/2005/8/layout/default"/>
    <dgm:cxn modelId="{E064BC87-7C83-4981-948B-E60A8F13C2E6}" type="presOf" srcId="{77AF1A8B-F6B2-4839-BA89-02786914FF35}" destId="{7B424B40-853B-43B6-B5D2-52C2C881DDD8}" srcOrd="0" destOrd="0" presId="urn:microsoft.com/office/officeart/2005/8/layout/default"/>
    <dgm:cxn modelId="{B39F0E34-5B77-46BC-9F09-7EC7F7277753}" type="presOf" srcId="{DA621F10-312D-4E46-BFB4-0BF9B5039C55}" destId="{E6C48F74-78EA-4164-A34D-19CD6723F2AA}" srcOrd="0" destOrd="0" presId="urn:microsoft.com/office/officeart/2005/8/layout/default"/>
    <dgm:cxn modelId="{3BD256F1-E486-481A-B6A6-90162BB15004}" type="presOf" srcId="{0A72A931-4E7C-412A-BC2F-14FC54C78899}" destId="{8265105A-1162-4267-B6F5-47C78EF78C48}" srcOrd="0" destOrd="0" presId="urn:microsoft.com/office/officeart/2005/8/layout/default"/>
    <dgm:cxn modelId="{D3F76863-EA49-4155-871F-F694C672844D}" srcId="{77AF1A8B-F6B2-4839-BA89-02786914FF35}" destId="{8F701068-0ACC-4537-85DA-8DD84D4C616B}" srcOrd="2" destOrd="0" parTransId="{DE668024-71A6-4187-B349-15D884C09A3C}" sibTransId="{33C903BE-2D1B-4201-8E58-71940D049DDF}"/>
    <dgm:cxn modelId="{0786D784-A2DB-4099-AEF2-ED6CE9025C91}" srcId="{77AF1A8B-F6B2-4839-BA89-02786914FF35}" destId="{B76B6CE3-6867-4A45-B8A9-578F506A4000}" srcOrd="1" destOrd="0" parTransId="{6D724695-26C1-4838-85F1-67A52E1B4302}" sibTransId="{0EA91772-5773-4F6E-9E0D-1388B4D19EB5}"/>
    <dgm:cxn modelId="{C2DDCF71-F406-4E42-ABB1-38A78E9170F3}" type="presOf" srcId="{B76B6CE3-6867-4A45-B8A9-578F506A4000}" destId="{1D9667A3-A8EA-47C0-9363-56317F50584B}" srcOrd="0" destOrd="0" presId="urn:microsoft.com/office/officeart/2005/8/layout/default"/>
    <dgm:cxn modelId="{FB3CFA8C-8027-426B-A309-ED80739E78B3}" srcId="{77AF1A8B-F6B2-4839-BA89-02786914FF35}" destId="{0C83655D-1EDC-46C9-8C2B-9B2FCDA9E2F4}" srcOrd="8" destOrd="0" parTransId="{59AB8C3A-AB69-41BF-B5E1-303DAFAF0517}" sibTransId="{794C4385-5A9F-4641-A0F8-6908A8C28312}"/>
    <dgm:cxn modelId="{F678B36A-A691-468A-884A-2FF79D667634}" srcId="{77AF1A8B-F6B2-4839-BA89-02786914FF35}" destId="{0A72A931-4E7C-412A-BC2F-14FC54C78899}" srcOrd="4" destOrd="0" parTransId="{6707D189-E5C2-48A2-8D9A-BD6966EA5425}" sibTransId="{D2A284E1-31E0-4500-8C30-05F4015ECF78}"/>
    <dgm:cxn modelId="{0260254A-A01C-4DFE-ABEA-D39C2A053A28}" type="presOf" srcId="{65311280-71A8-49F8-A2DA-04D58A12006C}" destId="{379C7A36-6A7A-4922-9C81-091395F8F756}" srcOrd="0" destOrd="0" presId="urn:microsoft.com/office/officeart/2005/8/layout/default"/>
    <dgm:cxn modelId="{5EFF95E3-42EE-459F-906F-245186D17AB8}" srcId="{77AF1A8B-F6B2-4839-BA89-02786914FF35}" destId="{1520C789-F189-456C-8C8A-E01616CDBF56}" srcOrd="7" destOrd="0" parTransId="{4FA272FB-3D7E-467A-A069-301BACCE99A1}" sibTransId="{3E466424-23B4-4C46-9CB2-57F823167FCA}"/>
    <dgm:cxn modelId="{44B96CDB-EDC7-4DB4-91FC-BF8F9FDCE48A}" srcId="{77AF1A8B-F6B2-4839-BA89-02786914FF35}" destId="{61BB10D2-CF97-4455-BE40-9D36E95E2AF1}" srcOrd="5" destOrd="0" parTransId="{8C0F193D-88D2-4393-9F8B-3B8C0FEA5009}" sibTransId="{AE39B431-17CA-4508-9D80-2E7B6C862BCB}"/>
    <dgm:cxn modelId="{61176E73-7608-4488-9772-9A780FF0FB4A}" type="presOf" srcId="{FD75B86E-2C4E-44D2-92EE-09FC22796D1F}" destId="{CD159839-E134-48A2-A723-D4203C420D9E}" srcOrd="0" destOrd="0" presId="urn:microsoft.com/office/officeart/2005/8/layout/default"/>
    <dgm:cxn modelId="{5BD57662-A088-472B-ACFA-1542EC7EB739}" type="presOf" srcId="{1520C789-F189-456C-8C8A-E01616CDBF56}" destId="{0754D65B-F6B9-4E62-A7F6-AADFE5144895}" srcOrd="0" destOrd="0" presId="urn:microsoft.com/office/officeart/2005/8/layout/default"/>
    <dgm:cxn modelId="{643867A7-E5DB-42B9-B1F9-C258D9B4F322}" srcId="{77AF1A8B-F6B2-4839-BA89-02786914FF35}" destId="{FD75B86E-2C4E-44D2-92EE-09FC22796D1F}" srcOrd="6" destOrd="0" parTransId="{4BFF8221-DC3A-48DB-B238-86E04A9C7720}" sibTransId="{93BC3128-6D77-409B-973E-D58AA6DB46B8}"/>
    <dgm:cxn modelId="{89E71925-10AC-4785-A1A5-EBABCF9DBA1A}" srcId="{77AF1A8B-F6B2-4839-BA89-02786914FF35}" destId="{65311280-71A8-49F8-A2DA-04D58A12006C}" srcOrd="3" destOrd="0" parTransId="{A306CB9A-568E-45EC-8BE3-503B64D717F6}" sibTransId="{B9FB5E58-6D19-4333-A2FF-80E1B51EC6FC}"/>
    <dgm:cxn modelId="{CD9FA7AA-1083-40C2-859C-966AB6C42400}" type="presOf" srcId="{8F701068-0ACC-4537-85DA-8DD84D4C616B}" destId="{4FB11048-3EF5-475F-AA84-2485CAEE10C6}" srcOrd="0" destOrd="0" presId="urn:microsoft.com/office/officeart/2005/8/layout/default"/>
    <dgm:cxn modelId="{24E4F272-D925-4159-A8E1-4B6AC668030C}" type="presOf" srcId="{0C83655D-1EDC-46C9-8C2B-9B2FCDA9E2F4}" destId="{9D0BC23B-FF01-4669-82E6-30700581B850}" srcOrd="0" destOrd="0" presId="urn:microsoft.com/office/officeart/2005/8/layout/default"/>
    <dgm:cxn modelId="{4D2ADCC5-728D-4CDC-8CDD-6FAF67944BFC}" srcId="{77AF1A8B-F6B2-4839-BA89-02786914FF35}" destId="{DA621F10-312D-4E46-BFB4-0BF9B5039C55}" srcOrd="0" destOrd="0" parTransId="{FF8519B0-6B07-48E4-A0AF-CA03FBB801BC}" sibTransId="{0E533B96-4C56-4752-9772-F3FB593CAEAD}"/>
    <dgm:cxn modelId="{7F0DDE8A-2CB5-4D53-AD8A-E665D7638C76}" type="presParOf" srcId="{7B424B40-853B-43B6-B5D2-52C2C881DDD8}" destId="{E6C48F74-78EA-4164-A34D-19CD6723F2AA}" srcOrd="0" destOrd="0" presId="urn:microsoft.com/office/officeart/2005/8/layout/default"/>
    <dgm:cxn modelId="{BB1509DB-BC27-4D98-95DB-2F0F152DEB80}" type="presParOf" srcId="{7B424B40-853B-43B6-B5D2-52C2C881DDD8}" destId="{23091127-F9E4-49A6-905D-965DD69B2480}" srcOrd="1" destOrd="0" presId="urn:microsoft.com/office/officeart/2005/8/layout/default"/>
    <dgm:cxn modelId="{0AD13DCC-C2D5-44E1-95BF-B34CA7007B01}" type="presParOf" srcId="{7B424B40-853B-43B6-B5D2-52C2C881DDD8}" destId="{1D9667A3-A8EA-47C0-9363-56317F50584B}" srcOrd="2" destOrd="0" presId="urn:microsoft.com/office/officeart/2005/8/layout/default"/>
    <dgm:cxn modelId="{BB7FDC89-6DCE-40C5-8780-0BAB5A79A5EC}" type="presParOf" srcId="{7B424B40-853B-43B6-B5D2-52C2C881DDD8}" destId="{D6E1CC5D-41A9-42D3-A502-CBB655F90B46}" srcOrd="3" destOrd="0" presId="urn:microsoft.com/office/officeart/2005/8/layout/default"/>
    <dgm:cxn modelId="{A616158F-605E-47DC-AC6F-26D7123AA867}" type="presParOf" srcId="{7B424B40-853B-43B6-B5D2-52C2C881DDD8}" destId="{4FB11048-3EF5-475F-AA84-2485CAEE10C6}" srcOrd="4" destOrd="0" presId="urn:microsoft.com/office/officeart/2005/8/layout/default"/>
    <dgm:cxn modelId="{BB9C5F83-0164-43DA-A6AA-E2F835127DF6}" type="presParOf" srcId="{7B424B40-853B-43B6-B5D2-52C2C881DDD8}" destId="{B73C88BF-B770-4783-A6A3-0C9ED08266D3}" srcOrd="5" destOrd="0" presId="urn:microsoft.com/office/officeart/2005/8/layout/default"/>
    <dgm:cxn modelId="{62306EF1-4B3C-4544-8DE8-23F65A6B583D}" type="presParOf" srcId="{7B424B40-853B-43B6-B5D2-52C2C881DDD8}" destId="{379C7A36-6A7A-4922-9C81-091395F8F756}" srcOrd="6" destOrd="0" presId="urn:microsoft.com/office/officeart/2005/8/layout/default"/>
    <dgm:cxn modelId="{DEB2717F-2AC7-455A-8B16-424DCCE2730D}" type="presParOf" srcId="{7B424B40-853B-43B6-B5D2-52C2C881DDD8}" destId="{278FABE2-D200-4FF2-90A6-BF07AAC2D3EB}" srcOrd="7" destOrd="0" presId="urn:microsoft.com/office/officeart/2005/8/layout/default"/>
    <dgm:cxn modelId="{E6B86561-F767-4B3B-AC02-01AA40604A01}" type="presParOf" srcId="{7B424B40-853B-43B6-B5D2-52C2C881DDD8}" destId="{8265105A-1162-4267-B6F5-47C78EF78C48}" srcOrd="8" destOrd="0" presId="urn:microsoft.com/office/officeart/2005/8/layout/default"/>
    <dgm:cxn modelId="{AA0130C9-3CBF-46E4-9150-BA014A9317C3}" type="presParOf" srcId="{7B424B40-853B-43B6-B5D2-52C2C881DDD8}" destId="{A67BD720-E794-420A-83FE-56346ED5A29C}" srcOrd="9" destOrd="0" presId="urn:microsoft.com/office/officeart/2005/8/layout/default"/>
    <dgm:cxn modelId="{0A2C9371-4D59-456E-8291-FE82E94794D2}" type="presParOf" srcId="{7B424B40-853B-43B6-B5D2-52C2C881DDD8}" destId="{11B3C29B-064C-4108-8BE9-6A2B8D14E818}" srcOrd="10" destOrd="0" presId="urn:microsoft.com/office/officeart/2005/8/layout/default"/>
    <dgm:cxn modelId="{B3903F7B-E30E-4283-A0CB-824D2B950FAC}" type="presParOf" srcId="{7B424B40-853B-43B6-B5D2-52C2C881DDD8}" destId="{C934951F-63FF-4027-9FDF-04571B8D5AC2}" srcOrd="11" destOrd="0" presId="urn:microsoft.com/office/officeart/2005/8/layout/default"/>
    <dgm:cxn modelId="{70FAE92D-A60C-45F6-A52B-754F756B0702}" type="presParOf" srcId="{7B424B40-853B-43B6-B5D2-52C2C881DDD8}" destId="{CD159839-E134-48A2-A723-D4203C420D9E}" srcOrd="12" destOrd="0" presId="urn:microsoft.com/office/officeart/2005/8/layout/default"/>
    <dgm:cxn modelId="{D188C817-4294-4659-95D8-1B42992DFDC8}" type="presParOf" srcId="{7B424B40-853B-43B6-B5D2-52C2C881DDD8}" destId="{93717171-7E74-4858-AC90-1097EDAF4EDC}" srcOrd="13" destOrd="0" presId="urn:microsoft.com/office/officeart/2005/8/layout/default"/>
    <dgm:cxn modelId="{6EF7E545-69E7-4AAA-9433-0D9800C9036F}" type="presParOf" srcId="{7B424B40-853B-43B6-B5D2-52C2C881DDD8}" destId="{0754D65B-F6B9-4E62-A7F6-AADFE5144895}" srcOrd="14" destOrd="0" presId="urn:microsoft.com/office/officeart/2005/8/layout/default"/>
    <dgm:cxn modelId="{58D3CA65-DAF6-4B3D-A6B4-75C2FDC2C16E}" type="presParOf" srcId="{7B424B40-853B-43B6-B5D2-52C2C881DDD8}" destId="{FEF9EEC6-6109-4356-A4F8-82B4F5CECE63}" srcOrd="15" destOrd="0" presId="urn:microsoft.com/office/officeart/2005/8/layout/default"/>
    <dgm:cxn modelId="{DD53941F-E4C3-4951-809D-8F52301560C1}" type="presParOf" srcId="{7B424B40-853B-43B6-B5D2-52C2C881DDD8}" destId="{9D0BC23B-FF01-4669-82E6-30700581B85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7231A-2997-468B-9392-CF2A3005B381}">
      <dsp:nvSpPr>
        <dsp:cNvPr id="0" name=""/>
        <dsp:cNvSpPr/>
      </dsp:nvSpPr>
      <dsp:spPr>
        <a:xfrm>
          <a:off x="1923626" y="1888"/>
          <a:ext cx="7694506" cy="97839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295" tIns="248513" rIns="149295" bIns="248513" numCol="1" spcCol="1270" anchor="ctr" anchorCtr="0">
          <a:noAutofit/>
        </a:bodyPr>
        <a:lstStyle/>
        <a:p>
          <a:pPr lvl="0" algn="l" defTabSz="800100" rtl="0">
            <a:lnSpc>
              <a:spcPct val="90000"/>
            </a:lnSpc>
            <a:spcBef>
              <a:spcPct val="0"/>
            </a:spcBef>
            <a:spcAft>
              <a:spcPct val="35000"/>
            </a:spcAft>
          </a:pPr>
          <a:r>
            <a:rPr lang="en-US" sz="1800" kern="1200">
              <a:latin typeface="Trebuchet MS" panose="020B0603020202020204"/>
            </a:rPr>
            <a:t>Theories relevant to adult literacy education</a:t>
          </a:r>
          <a:endParaRPr lang="en-US" sz="1800" kern="1200"/>
        </a:p>
      </dsp:txBody>
      <dsp:txXfrm>
        <a:off x="1923626" y="1888"/>
        <a:ext cx="7694506" cy="978398"/>
      </dsp:txXfrm>
    </dsp:sp>
    <dsp:sp modelId="{506FBC7D-FE6B-47A2-81BA-50FBD53B37F9}">
      <dsp:nvSpPr>
        <dsp:cNvPr id="0" name=""/>
        <dsp:cNvSpPr/>
      </dsp:nvSpPr>
      <dsp:spPr>
        <a:xfrm>
          <a:off x="0" y="1888"/>
          <a:ext cx="1923626" cy="97839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92" tIns="96644" rIns="101792" bIns="96644" numCol="1" spcCol="1270" anchor="ctr" anchorCtr="0">
          <a:noAutofit/>
        </a:bodyPr>
        <a:lstStyle/>
        <a:p>
          <a:pPr lvl="0" algn="ctr" defTabSz="1022350">
            <a:lnSpc>
              <a:spcPct val="90000"/>
            </a:lnSpc>
            <a:spcBef>
              <a:spcPct val="0"/>
            </a:spcBef>
            <a:spcAft>
              <a:spcPct val="35000"/>
            </a:spcAft>
          </a:pPr>
          <a:r>
            <a:rPr lang="en-US" sz="2300" kern="1200">
              <a:latin typeface="Trebuchet MS" panose="020B0603020202020204"/>
            </a:rPr>
            <a:t>Explore</a:t>
          </a:r>
          <a:endParaRPr lang="en-US" sz="2300" kern="1200"/>
        </a:p>
      </dsp:txBody>
      <dsp:txXfrm>
        <a:off x="0" y="1888"/>
        <a:ext cx="1923626" cy="978398"/>
      </dsp:txXfrm>
    </dsp:sp>
    <dsp:sp modelId="{B6B3AD25-F2A7-4014-BE16-F82B95627B8F}">
      <dsp:nvSpPr>
        <dsp:cNvPr id="0" name=""/>
        <dsp:cNvSpPr/>
      </dsp:nvSpPr>
      <dsp:spPr>
        <a:xfrm>
          <a:off x="1923626" y="1038990"/>
          <a:ext cx="7694506" cy="978398"/>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295" tIns="248513" rIns="149295" bIns="248513" numCol="1" spcCol="1270" anchor="ctr" anchorCtr="0">
          <a:noAutofit/>
        </a:bodyPr>
        <a:lstStyle/>
        <a:p>
          <a:pPr lvl="0" algn="l" defTabSz="800100" rtl="0">
            <a:lnSpc>
              <a:spcPct val="90000"/>
            </a:lnSpc>
            <a:spcBef>
              <a:spcPct val="0"/>
            </a:spcBef>
            <a:spcAft>
              <a:spcPct val="35000"/>
            </a:spcAft>
          </a:pPr>
          <a:r>
            <a:rPr lang="en-US" sz="1800" kern="1200">
              <a:latin typeface="Trebuchet MS" panose="020B0603020202020204"/>
            </a:rPr>
            <a:t>Impacts of unmet literacy needs</a:t>
          </a:r>
        </a:p>
      </dsp:txBody>
      <dsp:txXfrm>
        <a:off x="1923626" y="1038990"/>
        <a:ext cx="7694506" cy="978398"/>
      </dsp:txXfrm>
    </dsp:sp>
    <dsp:sp modelId="{A4A87E7B-5514-4A39-A8BB-7B61E7F44067}">
      <dsp:nvSpPr>
        <dsp:cNvPr id="0" name=""/>
        <dsp:cNvSpPr/>
      </dsp:nvSpPr>
      <dsp:spPr>
        <a:xfrm>
          <a:off x="0" y="1038990"/>
          <a:ext cx="1923626" cy="97839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92" tIns="96644" rIns="101792" bIns="96644" numCol="1" spcCol="1270" anchor="ctr" anchorCtr="0">
          <a:noAutofit/>
        </a:bodyPr>
        <a:lstStyle/>
        <a:p>
          <a:pPr lvl="0" algn="ctr" defTabSz="1022350" rtl="0">
            <a:lnSpc>
              <a:spcPct val="90000"/>
            </a:lnSpc>
            <a:spcBef>
              <a:spcPct val="0"/>
            </a:spcBef>
            <a:spcAft>
              <a:spcPct val="35000"/>
            </a:spcAft>
          </a:pPr>
          <a:r>
            <a:rPr lang="en-US" sz="2300" kern="1200">
              <a:latin typeface="Trebuchet MS" panose="020B0603020202020204"/>
            </a:rPr>
            <a:t>Overview</a:t>
          </a:r>
        </a:p>
      </dsp:txBody>
      <dsp:txXfrm>
        <a:off x="0" y="1038990"/>
        <a:ext cx="1923626" cy="978398"/>
      </dsp:txXfrm>
    </dsp:sp>
    <dsp:sp modelId="{511A2042-44C2-4406-84F2-8FAAE8BE566E}">
      <dsp:nvSpPr>
        <dsp:cNvPr id="0" name=""/>
        <dsp:cNvSpPr/>
      </dsp:nvSpPr>
      <dsp:spPr>
        <a:xfrm>
          <a:off x="1923626" y="2076092"/>
          <a:ext cx="7694506" cy="978398"/>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295" tIns="248513" rIns="149295" bIns="248513" numCol="1" spcCol="1270" anchor="ctr" anchorCtr="0">
          <a:noAutofit/>
        </a:bodyPr>
        <a:lstStyle/>
        <a:p>
          <a:pPr lvl="0" algn="l" defTabSz="800100" rtl="0">
            <a:lnSpc>
              <a:spcPct val="90000"/>
            </a:lnSpc>
            <a:spcBef>
              <a:spcPct val="0"/>
            </a:spcBef>
            <a:spcAft>
              <a:spcPct val="35000"/>
            </a:spcAft>
          </a:pPr>
          <a:r>
            <a:rPr lang="en-US" sz="1800" kern="1200">
              <a:latin typeface="Trebuchet MS" panose="020B0603020202020204"/>
            </a:rPr>
            <a:t>Causes that lead to unmet literacy needs</a:t>
          </a:r>
          <a:endParaRPr lang="en-US" sz="1800" kern="1200"/>
        </a:p>
      </dsp:txBody>
      <dsp:txXfrm>
        <a:off x="1923626" y="2076092"/>
        <a:ext cx="7694506" cy="978398"/>
      </dsp:txXfrm>
    </dsp:sp>
    <dsp:sp modelId="{0741640A-F383-4D73-BC80-EC24BEE44917}">
      <dsp:nvSpPr>
        <dsp:cNvPr id="0" name=""/>
        <dsp:cNvSpPr/>
      </dsp:nvSpPr>
      <dsp:spPr>
        <a:xfrm>
          <a:off x="0" y="2076092"/>
          <a:ext cx="1923626" cy="97839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92" tIns="96644" rIns="101792" bIns="96644" numCol="1" spcCol="1270" anchor="ctr" anchorCtr="0">
          <a:noAutofit/>
        </a:bodyPr>
        <a:lstStyle/>
        <a:p>
          <a:pPr lvl="0" algn="ctr" defTabSz="1022350">
            <a:lnSpc>
              <a:spcPct val="90000"/>
            </a:lnSpc>
            <a:spcBef>
              <a:spcPct val="0"/>
            </a:spcBef>
            <a:spcAft>
              <a:spcPct val="35000"/>
            </a:spcAft>
          </a:pPr>
          <a:r>
            <a:rPr lang="en-US" sz="2300" kern="1200">
              <a:latin typeface="Trebuchet MS" panose="020B0603020202020204"/>
            </a:rPr>
            <a:t>Identify</a:t>
          </a:r>
          <a:endParaRPr lang="en-US" sz="2300" kern="1200"/>
        </a:p>
      </dsp:txBody>
      <dsp:txXfrm>
        <a:off x="0" y="2076092"/>
        <a:ext cx="1923626" cy="978398"/>
      </dsp:txXfrm>
    </dsp:sp>
    <dsp:sp modelId="{1E40995E-99F1-4931-ACD5-C0F33D0F9246}">
      <dsp:nvSpPr>
        <dsp:cNvPr id="0" name=""/>
        <dsp:cNvSpPr/>
      </dsp:nvSpPr>
      <dsp:spPr>
        <a:xfrm>
          <a:off x="1923626" y="3113194"/>
          <a:ext cx="7694506" cy="97839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295" tIns="248513" rIns="149295" bIns="248513" numCol="1" spcCol="1270" anchor="ctr" anchorCtr="0">
          <a:noAutofit/>
        </a:bodyPr>
        <a:lstStyle/>
        <a:p>
          <a:pPr lvl="0" algn="l" defTabSz="800100" rtl="0">
            <a:lnSpc>
              <a:spcPct val="90000"/>
            </a:lnSpc>
            <a:spcBef>
              <a:spcPct val="0"/>
            </a:spcBef>
            <a:spcAft>
              <a:spcPct val="35000"/>
            </a:spcAft>
          </a:pPr>
          <a:r>
            <a:rPr lang="en-US" sz="1800" kern="1200">
              <a:latin typeface="Trebuchet MS" panose="020B0603020202020204"/>
            </a:rPr>
            <a:t>Your awareness of individuals with unmet literacy, numeracy and digital literacy needs</a:t>
          </a:r>
          <a:endParaRPr lang="en-US" sz="1800" kern="1200"/>
        </a:p>
      </dsp:txBody>
      <dsp:txXfrm>
        <a:off x="1923626" y="3113194"/>
        <a:ext cx="7694506" cy="978398"/>
      </dsp:txXfrm>
    </dsp:sp>
    <dsp:sp modelId="{2A74DC38-33C5-4F88-801C-C5A604E92E56}">
      <dsp:nvSpPr>
        <dsp:cNvPr id="0" name=""/>
        <dsp:cNvSpPr/>
      </dsp:nvSpPr>
      <dsp:spPr>
        <a:xfrm>
          <a:off x="0" y="3113194"/>
          <a:ext cx="1923626" cy="97839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792" tIns="96644" rIns="101792" bIns="96644" numCol="1" spcCol="1270" anchor="ctr" anchorCtr="0">
          <a:noAutofit/>
        </a:bodyPr>
        <a:lstStyle/>
        <a:p>
          <a:pPr lvl="0" algn="ctr" defTabSz="1022350">
            <a:lnSpc>
              <a:spcPct val="90000"/>
            </a:lnSpc>
            <a:spcBef>
              <a:spcPct val="0"/>
            </a:spcBef>
            <a:spcAft>
              <a:spcPct val="35000"/>
            </a:spcAft>
          </a:pPr>
          <a:r>
            <a:rPr lang="en-US" sz="2300" kern="1200"/>
            <a:t>Discuss and reflect</a:t>
          </a:r>
        </a:p>
      </dsp:txBody>
      <dsp:txXfrm>
        <a:off x="0" y="3113194"/>
        <a:ext cx="1923626" cy="978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48F74-78EA-4164-A34D-19CD6723F2AA}">
      <dsp:nvSpPr>
        <dsp:cNvPr id="0" name=""/>
        <dsp:cNvSpPr/>
      </dsp:nvSpPr>
      <dsp:spPr>
        <a:xfrm>
          <a:off x="750771" y="1489"/>
          <a:ext cx="2141326" cy="12847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t>Undetected issues with sight / </a:t>
          </a:r>
          <a:r>
            <a:rPr lang="en-US" sz="2000" kern="1200">
              <a:latin typeface="Trebuchet MS" panose="020B0603020202020204"/>
            </a:rPr>
            <a:t>hearing</a:t>
          </a:r>
        </a:p>
      </dsp:txBody>
      <dsp:txXfrm>
        <a:off x="750771" y="1489"/>
        <a:ext cx="2141326" cy="1284795"/>
      </dsp:txXfrm>
    </dsp:sp>
    <dsp:sp modelId="{1D9667A3-A8EA-47C0-9363-56317F50584B}">
      <dsp:nvSpPr>
        <dsp:cNvPr id="0" name=""/>
        <dsp:cNvSpPr/>
      </dsp:nvSpPr>
      <dsp:spPr>
        <a:xfrm>
          <a:off x="3106230" y="1489"/>
          <a:ext cx="2141326" cy="128479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rebuchet MS" panose="020B0603020202020204"/>
            </a:rPr>
            <a:t>Harsh</a:t>
          </a:r>
          <a:r>
            <a:rPr lang="en-US" sz="2000" kern="1200"/>
            <a:t> Discipline</a:t>
          </a:r>
        </a:p>
      </dsp:txBody>
      <dsp:txXfrm>
        <a:off x="3106230" y="1489"/>
        <a:ext cx="2141326" cy="1284795"/>
      </dsp:txXfrm>
    </dsp:sp>
    <dsp:sp modelId="{4FB11048-3EF5-475F-AA84-2485CAEE10C6}">
      <dsp:nvSpPr>
        <dsp:cNvPr id="0" name=""/>
        <dsp:cNvSpPr/>
      </dsp:nvSpPr>
      <dsp:spPr>
        <a:xfrm>
          <a:off x="5461689" y="1489"/>
          <a:ext cx="2141326" cy="128479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t>Lack of support</a:t>
          </a:r>
          <a:r>
            <a:rPr lang="en-US" sz="2000" kern="1200">
              <a:latin typeface="Trebuchet MS" panose="020B0603020202020204"/>
            </a:rPr>
            <a:t>/ resources</a:t>
          </a:r>
          <a:endParaRPr lang="en-US" sz="2000" kern="1200"/>
        </a:p>
      </dsp:txBody>
      <dsp:txXfrm>
        <a:off x="5461689" y="1489"/>
        <a:ext cx="2141326" cy="1284795"/>
      </dsp:txXfrm>
    </dsp:sp>
    <dsp:sp modelId="{379C7A36-6A7A-4922-9C81-091395F8F756}">
      <dsp:nvSpPr>
        <dsp:cNvPr id="0" name=""/>
        <dsp:cNvSpPr/>
      </dsp:nvSpPr>
      <dsp:spPr>
        <a:xfrm>
          <a:off x="7817148" y="1489"/>
          <a:ext cx="2141326" cy="128479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Poor attendance</a:t>
          </a:r>
        </a:p>
      </dsp:txBody>
      <dsp:txXfrm>
        <a:off x="7817148" y="1489"/>
        <a:ext cx="2141326" cy="1284795"/>
      </dsp:txXfrm>
    </dsp:sp>
    <dsp:sp modelId="{8265105A-1162-4267-B6F5-47C78EF78C48}">
      <dsp:nvSpPr>
        <dsp:cNvPr id="0" name=""/>
        <dsp:cNvSpPr/>
      </dsp:nvSpPr>
      <dsp:spPr>
        <a:xfrm>
          <a:off x="750771" y="1500418"/>
          <a:ext cx="2141326" cy="128479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latin typeface="Trebuchet MS" panose="020B0603020202020204"/>
            </a:rPr>
            <a:t>Left school</a:t>
          </a:r>
          <a:r>
            <a:rPr lang="en-US" sz="2000" kern="1200"/>
            <a:t> early</a:t>
          </a:r>
          <a:r>
            <a:rPr lang="en-US" sz="2000" kern="1200">
              <a:latin typeface="Trebuchet MS" panose="020B0603020202020204"/>
            </a:rPr>
            <a:t> for work/family</a:t>
          </a:r>
          <a:endParaRPr lang="en-US" sz="2000" kern="1200"/>
        </a:p>
      </dsp:txBody>
      <dsp:txXfrm>
        <a:off x="750771" y="1500418"/>
        <a:ext cx="2141326" cy="1284795"/>
      </dsp:txXfrm>
    </dsp:sp>
    <dsp:sp modelId="{11B3C29B-064C-4108-8BE9-6A2B8D14E818}">
      <dsp:nvSpPr>
        <dsp:cNvPr id="0" name=""/>
        <dsp:cNvSpPr/>
      </dsp:nvSpPr>
      <dsp:spPr>
        <a:xfrm>
          <a:off x="3106230" y="1500418"/>
          <a:ext cx="2141326" cy="12847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Trebuchet MS" panose="020B0603020202020204"/>
            </a:rPr>
            <a:t>Intergenerational literacy issues</a:t>
          </a:r>
          <a:endParaRPr lang="en-US" sz="2000" kern="1200"/>
        </a:p>
      </dsp:txBody>
      <dsp:txXfrm>
        <a:off x="3106230" y="1500418"/>
        <a:ext cx="2141326" cy="1284795"/>
      </dsp:txXfrm>
    </dsp:sp>
    <dsp:sp modelId="{CD159839-E134-48A2-A723-D4203C420D9E}">
      <dsp:nvSpPr>
        <dsp:cNvPr id="0" name=""/>
        <dsp:cNvSpPr/>
      </dsp:nvSpPr>
      <dsp:spPr>
        <a:xfrm>
          <a:off x="5461689" y="1500418"/>
          <a:ext cx="2141326" cy="128479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latin typeface="Trebuchet MS" panose="020B0603020202020204"/>
            </a:rPr>
            <a:t>No help with homework</a:t>
          </a:r>
          <a:endParaRPr lang="en-US" sz="2000" kern="1200"/>
        </a:p>
      </dsp:txBody>
      <dsp:txXfrm>
        <a:off x="5461689" y="1500418"/>
        <a:ext cx="2141326" cy="1284795"/>
      </dsp:txXfrm>
    </dsp:sp>
    <dsp:sp modelId="{0754D65B-F6B9-4E62-A7F6-AADFE5144895}">
      <dsp:nvSpPr>
        <dsp:cNvPr id="0" name=""/>
        <dsp:cNvSpPr/>
      </dsp:nvSpPr>
      <dsp:spPr>
        <a:xfrm>
          <a:off x="7817148" y="1500418"/>
          <a:ext cx="2141326" cy="128479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latin typeface="Trebuchet MS" panose="020B0603020202020204"/>
            </a:rPr>
            <a:t>Undiagnosed specific learning difficulties</a:t>
          </a:r>
        </a:p>
      </dsp:txBody>
      <dsp:txXfrm>
        <a:off x="7817148" y="1500418"/>
        <a:ext cx="2141326" cy="1284795"/>
      </dsp:txXfrm>
    </dsp:sp>
    <dsp:sp modelId="{9D0BC23B-FF01-4669-82E6-30700581B850}">
      <dsp:nvSpPr>
        <dsp:cNvPr id="0" name=""/>
        <dsp:cNvSpPr/>
      </dsp:nvSpPr>
      <dsp:spPr>
        <a:xfrm>
          <a:off x="4283960" y="2999346"/>
          <a:ext cx="2141326" cy="128479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latin typeface="Trebuchet MS" panose="020B0603020202020204"/>
            </a:rPr>
            <a:t>Difficult home life</a:t>
          </a:r>
        </a:p>
      </dsp:txBody>
      <dsp:txXfrm>
        <a:off x="4283960" y="2999346"/>
        <a:ext cx="2141326" cy="12847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676AF6E4-401D-48F7-9AD8-CF5685D89785}" type="datetimeFigureOut">
              <a:rPr lang="en-IE" smtClean="0"/>
              <a:pPr/>
              <a:t>03/06/2021</a:t>
            </a:fld>
            <a:endParaRPr lang="en-IE"/>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252BC8D5-B0FF-42FC-BB27-4721BD6D8A99}" type="slidenum">
              <a:rPr lang="en-IE" smtClean="0"/>
              <a:pPr/>
              <a:t>‹#›</a:t>
            </a:fld>
            <a:endParaRPr lang="en-IE"/>
          </a:p>
        </p:txBody>
      </p:sp>
    </p:spTree>
    <p:extLst>
      <p:ext uri="{BB962C8B-B14F-4D97-AF65-F5344CB8AC3E}">
        <p14:creationId xmlns:p14="http://schemas.microsoft.com/office/powerpoint/2010/main" val="332962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40B04597-FA86-4873-B97C-2719E3C9545F}" type="datetimeFigureOut">
              <a:rPr lang="en-IE" smtClean="0"/>
              <a:pPr/>
              <a:t>03/06/2021</a:t>
            </a:fld>
            <a:endParaRPr lang="en-IE"/>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4B8AB44-5A08-4041-9BE9-3A18E5C3E41D}" type="slidenum">
              <a:rPr lang="en-IE" smtClean="0"/>
              <a:pPr/>
              <a:t>‹#›</a:t>
            </a:fld>
            <a:endParaRPr lang="en-IE"/>
          </a:p>
        </p:txBody>
      </p:sp>
    </p:spTree>
    <p:extLst>
      <p:ext uri="{BB962C8B-B14F-4D97-AF65-F5344CB8AC3E}">
        <p14:creationId xmlns:p14="http://schemas.microsoft.com/office/powerpoint/2010/main" val="301982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2 minutes</a:t>
            </a:r>
            <a:endParaRPr lang="en-IE"/>
          </a:p>
          <a:p>
            <a:endParaRPr lang="en-IE"/>
          </a:p>
          <a:p>
            <a:r>
              <a:rPr lang="en-IE"/>
              <a:t>Welcome participants back. </a:t>
            </a:r>
            <a:endParaRPr lang="en-US"/>
          </a:p>
          <a:p>
            <a:endParaRPr lang="en-IE"/>
          </a:p>
          <a:p>
            <a:r>
              <a:rPr lang="en-US">
                <a:cs typeface="Calibri"/>
              </a:rPr>
              <a:t>Introduce session 2. In this session we will be looking at three more theories relating to adult education, and the impacts and causes of unmet literacy needs.</a:t>
            </a:r>
            <a:endParaRPr lang="en-US"/>
          </a:p>
          <a:p>
            <a:endParaRPr lang="en-US">
              <a:cs typeface="Calibri"/>
            </a:endParaRPr>
          </a:p>
          <a:p>
            <a:r>
              <a:rPr lang="en-US">
                <a:cs typeface="Calibri"/>
              </a:rPr>
              <a:t>Before delving into this week's content, we will first take some time to share our experiences and reflections from last week's extension activity.</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a:t>
            </a:fld>
            <a:endParaRPr lang="en-IE"/>
          </a:p>
        </p:txBody>
      </p:sp>
    </p:spTree>
    <p:extLst>
      <p:ext uri="{BB962C8B-B14F-4D97-AF65-F5344CB8AC3E}">
        <p14:creationId xmlns:p14="http://schemas.microsoft.com/office/powerpoint/2010/main" val="247850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3 minutes</a:t>
            </a:r>
            <a:endParaRPr lang="en-IE"/>
          </a:p>
          <a:p>
            <a:endParaRPr lang="en-IE"/>
          </a:p>
          <a:p>
            <a:r>
              <a:rPr lang="en-IE"/>
              <a:t>Freire rejects the "Banking" model of education, where the student is treated as an empty vessel that knowledge is simply poured into. This model is undemocratic and there is a power imbalance in favour of the teacher. The student is objectified and dehumanised.</a:t>
            </a:r>
            <a:endParaRPr lang="en-US">
              <a:cs typeface="Calibri"/>
            </a:endParaRPr>
          </a:p>
          <a:p>
            <a:endParaRPr lang="en-US">
              <a:cs typeface="Calibri"/>
            </a:endParaRPr>
          </a:p>
          <a:p>
            <a:r>
              <a:rPr lang="en-IE"/>
              <a:t>* Ref. Handout</a:t>
            </a:r>
            <a:endParaRPr lang="en-US"/>
          </a:p>
        </p:txBody>
      </p:sp>
      <p:sp>
        <p:nvSpPr>
          <p:cNvPr id="4" name="Slide Number Placeholder 3"/>
          <p:cNvSpPr>
            <a:spLocks noGrp="1"/>
          </p:cNvSpPr>
          <p:nvPr>
            <p:ph type="sldNum" sz="quarter" idx="5"/>
          </p:nvPr>
        </p:nvSpPr>
        <p:spPr/>
        <p:txBody>
          <a:bodyPr/>
          <a:lstStyle/>
          <a:p>
            <a:fld id="{D4B8AB44-5A08-4041-9BE9-3A18E5C3E41D}" type="slidenum">
              <a:rPr lang="en-IE" smtClean="0"/>
              <a:pPr/>
              <a:t>10</a:t>
            </a:fld>
            <a:endParaRPr lang="en-IE"/>
          </a:p>
        </p:txBody>
      </p:sp>
    </p:spTree>
    <p:extLst>
      <p:ext uri="{BB962C8B-B14F-4D97-AF65-F5344CB8AC3E}">
        <p14:creationId xmlns:p14="http://schemas.microsoft.com/office/powerpoint/2010/main" val="360805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b="1" i="1"/>
              <a:t>10 minutes</a:t>
            </a:r>
            <a:endParaRPr lang="en-US"/>
          </a:p>
          <a:p>
            <a:endParaRPr lang="en-US"/>
          </a:p>
          <a:p>
            <a:r>
              <a:rPr lang="en-US"/>
              <a:t>Play this five minute video outlining Freire's Theory of Critical Pedagogy. It also explores Freire's early life, which greatly influenced his philosophy and practice.</a:t>
            </a:r>
            <a:endParaRPr lang="en-US">
              <a:cs typeface="Calibri"/>
            </a:endParaRPr>
          </a:p>
          <a:p>
            <a:endParaRPr lang="en-US"/>
          </a:p>
          <a:p>
            <a:r>
              <a:rPr lang="en-US"/>
              <a:t>Take time to discuss aspects of the video. </a:t>
            </a:r>
            <a:endParaRPr lang="en-US">
              <a:cs typeface="Calibri"/>
            </a:endParaRPr>
          </a:p>
          <a:p>
            <a:endParaRPr lang="en-US"/>
          </a:p>
          <a:p>
            <a:r>
              <a:rPr lang="en-US"/>
              <a:t>The ethos and foundations from which adult literacy practitioners work with students is always grounded in the equal and mutually respectful relationship between the teacher and the student, as outlined in the video. </a:t>
            </a:r>
            <a:endParaRPr lang="en-US">
              <a:cs typeface="Calibri"/>
            </a:endParaRPr>
          </a:p>
          <a:p>
            <a:endParaRPr lang="en-US"/>
          </a:p>
          <a:p>
            <a:r>
              <a:rPr lang="en-US"/>
              <a:t>Do any aspects of this approach resonate with participants, either from their own learning or in their teaching practice and delivery?</a:t>
            </a:r>
            <a:endParaRPr lang="en-US">
              <a:cs typeface="Calibri"/>
            </a:endParaRPr>
          </a:p>
          <a:p>
            <a:endParaRPr lang="en-US">
              <a:cs typeface="Calibri"/>
            </a:endParaRPr>
          </a:p>
          <a:p>
            <a:r>
              <a:rPr lang="en-IE"/>
              <a:t>* Ref. Handout</a:t>
            </a:r>
            <a:endParaRPr lang="en-US"/>
          </a:p>
        </p:txBody>
      </p:sp>
      <p:sp>
        <p:nvSpPr>
          <p:cNvPr id="4" name="Slide Number Placeholder 3"/>
          <p:cNvSpPr>
            <a:spLocks noGrp="1"/>
          </p:cNvSpPr>
          <p:nvPr>
            <p:ph type="sldNum" sz="quarter" idx="5"/>
          </p:nvPr>
        </p:nvSpPr>
        <p:spPr/>
        <p:txBody>
          <a:bodyPr/>
          <a:lstStyle/>
          <a:p>
            <a:fld id="{D4B8AB44-5A08-4041-9BE9-3A18E5C3E41D}" type="slidenum">
              <a:rPr lang="en-IE" smtClean="0"/>
              <a:pPr/>
              <a:t>11</a:t>
            </a:fld>
            <a:endParaRPr lang="en-IE"/>
          </a:p>
        </p:txBody>
      </p:sp>
    </p:spTree>
    <p:extLst>
      <p:ext uri="{BB962C8B-B14F-4D97-AF65-F5344CB8AC3E}">
        <p14:creationId xmlns:p14="http://schemas.microsoft.com/office/powerpoint/2010/main" val="335525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8 minutes</a:t>
            </a:r>
            <a:endParaRPr lang="en-IE"/>
          </a:p>
          <a:p>
            <a:endParaRPr lang="en-GB"/>
          </a:p>
          <a:p>
            <a:r>
              <a:rPr lang="en-US">
                <a:cs typeface="Calibri"/>
              </a:rPr>
              <a:t>In discussing the differences between a teacher and a facilitator, </a:t>
            </a:r>
            <a:r>
              <a:rPr lang="en-US"/>
              <a:t>encourage participants to share ideas and experiences they have had of good facilitation, as opposed to teaching.</a:t>
            </a:r>
            <a:endParaRPr lang="en-US">
              <a:cs typeface="Calibri"/>
            </a:endParaRPr>
          </a:p>
          <a:p>
            <a:endParaRPr lang="en-US"/>
          </a:p>
          <a:p>
            <a:r>
              <a:rPr lang="en-US"/>
              <a:t>The session facilitators should add any comments that may be important for inclusion and noting. </a:t>
            </a:r>
            <a:endParaRPr lang="en-US">
              <a:cs typeface="Calibri"/>
            </a:endParaRPr>
          </a:p>
          <a:p>
            <a:endParaRPr lang="en-US"/>
          </a:p>
          <a:p>
            <a:r>
              <a:rPr lang="en-US"/>
              <a:t>Ideas for good facilitation may include:</a:t>
            </a:r>
            <a:endParaRPr lang="en-US">
              <a:cs typeface="Calibri"/>
            </a:endParaRPr>
          </a:p>
          <a:p>
            <a:pPr marL="171450" indent="-171450">
              <a:buFont typeface="Arial"/>
              <a:buChar char="•"/>
            </a:pPr>
            <a:r>
              <a:rPr lang="en-US">
                <a:cs typeface="Calibri"/>
              </a:rPr>
              <a:t>Creates a safe space with healthy boundaries</a:t>
            </a:r>
          </a:p>
          <a:p>
            <a:pPr marL="171450" indent="-171450">
              <a:buFont typeface="Arial"/>
              <a:buChar char="•"/>
            </a:pPr>
            <a:r>
              <a:rPr lang="en-US">
                <a:cs typeface="Calibri"/>
              </a:rPr>
              <a:t>Encourages students to open up and express themselves</a:t>
            </a:r>
          </a:p>
          <a:p>
            <a:pPr marL="171450" indent="-171450">
              <a:buFont typeface="Arial"/>
              <a:buChar char="•"/>
            </a:pPr>
            <a:r>
              <a:rPr lang="en-US">
                <a:cs typeface="Calibri"/>
              </a:rPr>
              <a:t>Asks open questions and encourages shared learning from the group</a:t>
            </a:r>
          </a:p>
          <a:p>
            <a:pPr marL="171450" indent="-171450">
              <a:buFont typeface="Arial"/>
              <a:buChar char="•"/>
            </a:pPr>
            <a:r>
              <a:rPr lang="en-US">
                <a:cs typeface="Calibri"/>
              </a:rPr>
              <a:t>Does not have all the answers</a:t>
            </a:r>
          </a:p>
          <a:p>
            <a:pPr marL="171450" indent="-171450">
              <a:buFont typeface="Arial"/>
              <a:buChar char="•"/>
            </a:pPr>
            <a:r>
              <a:rPr lang="en-US">
                <a:cs typeface="Calibri"/>
              </a:rPr>
              <a:t>Patient</a:t>
            </a:r>
          </a:p>
          <a:p>
            <a:pPr marL="171450" indent="-171450">
              <a:buFont typeface="Arial"/>
              <a:buChar char="•"/>
            </a:pPr>
            <a:r>
              <a:rPr lang="en-US">
                <a:cs typeface="Calibri"/>
              </a:rPr>
              <a:t>Positive</a:t>
            </a:r>
          </a:p>
          <a:p>
            <a:pPr marL="171450" indent="-171450">
              <a:buFont typeface="Arial"/>
              <a:buChar char="•"/>
            </a:pPr>
            <a:r>
              <a:rPr lang="en-US">
                <a:cs typeface="Calibri"/>
              </a:rPr>
              <a:t>Encouraging</a:t>
            </a:r>
          </a:p>
          <a:p>
            <a:pPr marL="171450" indent="-171450">
              <a:buFont typeface="Arial"/>
              <a:buChar char="•"/>
            </a:pPr>
            <a:r>
              <a:rPr lang="en-US">
                <a:cs typeface="Calibri"/>
              </a:rPr>
              <a:t>Keeps the aims of the exercise in sight</a:t>
            </a:r>
          </a:p>
          <a:p>
            <a:endParaRPr lang="en-US">
              <a:cs typeface="Calibri"/>
            </a:endParaRPr>
          </a:p>
          <a:p>
            <a:pPr marL="171450" indent="-171450">
              <a:buFont typeface="Arial"/>
              <a:buChar char="•"/>
            </a:pPr>
            <a:endParaRPr lang="en-US">
              <a:cs typeface="Calibri"/>
            </a:endParaRPr>
          </a:p>
          <a:p>
            <a:endParaRPr lang="en-IE">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12</a:t>
            </a:fld>
            <a:endParaRPr lang="en-IE"/>
          </a:p>
        </p:txBody>
      </p:sp>
    </p:spTree>
    <p:extLst>
      <p:ext uri="{BB962C8B-B14F-4D97-AF65-F5344CB8AC3E}">
        <p14:creationId xmlns:p14="http://schemas.microsoft.com/office/powerpoint/2010/main" val="5680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5 minutes</a:t>
            </a:r>
            <a:endParaRPr lang="en-IE"/>
          </a:p>
          <a:p>
            <a:endParaRPr lang="en-IE"/>
          </a:p>
          <a:p>
            <a:r>
              <a:rPr lang="en-IE"/>
              <a:t>Carl Rogers was an American psychologist. He developed the "person-centred approach" that is widely used in areas such as psychotherapy and education.</a:t>
            </a:r>
            <a:endParaRPr lang="en-US">
              <a:cs typeface="Calibri"/>
            </a:endParaRPr>
          </a:p>
          <a:p>
            <a:endParaRPr lang="en-IE">
              <a:cs typeface="Calibri"/>
            </a:endParaRPr>
          </a:p>
          <a:p>
            <a:r>
              <a:rPr lang="en-IE">
                <a:cs typeface="Calibri"/>
              </a:rPr>
              <a:t>It was Rogers' thesis that a person cannot teach another person directly, but can only facilitate another's learning.  He recognised that it can be difficult to take on board learning that will require us to change our worldview. He notes that gently encouraging open-mindedness helps the student to engage in this type of learning.</a:t>
            </a:r>
          </a:p>
          <a:p>
            <a:endParaRPr lang="en-IE">
              <a:cs typeface="Calibri"/>
            </a:endParaRPr>
          </a:p>
          <a:p>
            <a:r>
              <a:rPr lang="en-IE"/>
              <a:t>* Ref. Handout</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13</a:t>
            </a:fld>
            <a:endParaRPr lang="en-IE"/>
          </a:p>
        </p:txBody>
      </p:sp>
    </p:spTree>
    <p:extLst>
      <p:ext uri="{BB962C8B-B14F-4D97-AF65-F5344CB8AC3E}">
        <p14:creationId xmlns:p14="http://schemas.microsoft.com/office/powerpoint/2010/main" val="107941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3 minutes</a:t>
            </a:r>
            <a:endParaRPr lang="en-IE"/>
          </a:p>
          <a:p>
            <a:endParaRPr lang="en-IE"/>
          </a:p>
          <a:p>
            <a:r>
              <a:rPr lang="en-IE"/>
              <a:t>Unmet literacy, numeracy, and digital literacy needs impact on every aspect of life: (1) family life, (2) work life, (3) health and wellbeing, and (4) social and community life.</a:t>
            </a:r>
            <a:endParaRPr lang="en-US">
              <a:cs typeface="Calibri"/>
            </a:endParaRPr>
          </a:p>
          <a:p>
            <a:endParaRPr lang="en-IE">
              <a:cs typeface="Calibri"/>
            </a:endParaRPr>
          </a:p>
          <a:p>
            <a:r>
              <a:rPr lang="en-IE">
                <a:cs typeface="Calibri"/>
              </a:rPr>
              <a:t>Take a few minutes to discuss aspects of the image, providing some examples of how unmet literacy needs may affect, for example, the individual's ability to vote, access healthcare information, or help their child with homework.</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14</a:t>
            </a:fld>
            <a:endParaRPr lang="en-IE"/>
          </a:p>
        </p:txBody>
      </p:sp>
    </p:spTree>
    <p:extLst>
      <p:ext uri="{BB962C8B-B14F-4D97-AF65-F5344CB8AC3E}">
        <p14:creationId xmlns:p14="http://schemas.microsoft.com/office/powerpoint/2010/main" val="145112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5 minutes</a:t>
            </a:r>
            <a:endParaRPr lang="en-IE"/>
          </a:p>
          <a:p>
            <a:endParaRPr lang="en-IE"/>
          </a:p>
          <a:p>
            <a:pPr>
              <a:spcBef>
                <a:spcPts val="1000"/>
              </a:spcBef>
            </a:pPr>
            <a:r>
              <a:rPr lang="en-US"/>
              <a:t>Introduce the Menti, which should take the format of an ¨Word Cloud¨ Menti with the question </a:t>
            </a:r>
            <a:r>
              <a:rPr lang="en-US" b="1"/>
              <a:t>"Consider the impact of unmet literacy needs on the individual. What words come to mind?"</a:t>
            </a:r>
            <a:endParaRPr lang="en-US" b="1">
              <a:cs typeface="Calibri"/>
            </a:endParaRPr>
          </a:p>
          <a:p>
            <a:endParaRPr lang="en-US"/>
          </a:p>
          <a:p>
            <a:r>
              <a:rPr lang="en-US"/>
              <a:t>Share the Mentimeter.com presentation on screen so that all participants can: (1) see the </a:t>
            </a:r>
            <a:r>
              <a:rPr lang="en-US" err="1"/>
              <a:t>menti</a:t>
            </a:r>
            <a:r>
              <a:rPr lang="en-US"/>
              <a:t> code to enter, and (2) see other participants' submissions.</a:t>
            </a:r>
          </a:p>
          <a:p>
            <a:endParaRPr lang="en-US"/>
          </a:p>
          <a:p>
            <a:r>
              <a:rPr lang="en-US"/>
              <a:t>Give participants the opportunity to talk about their ideas and to comment on similar or contrasting observations that have come up. Facilitators should add any comments that may be important for inclusion and noting.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15</a:t>
            </a:fld>
            <a:endParaRPr lang="en-IE"/>
          </a:p>
        </p:txBody>
      </p:sp>
    </p:spTree>
    <p:extLst>
      <p:ext uri="{BB962C8B-B14F-4D97-AF65-F5344CB8AC3E}">
        <p14:creationId xmlns:p14="http://schemas.microsoft.com/office/powerpoint/2010/main" val="151940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3 minutes</a:t>
            </a:r>
            <a:endParaRPr lang="en-IE"/>
          </a:p>
          <a:p>
            <a:endParaRPr lang="en-IE"/>
          </a:p>
          <a:p>
            <a:r>
              <a:rPr lang="en-US"/>
              <a:t>This slide looks at various ways in which unmet literacy needs impact on the individual, both practically, and on a social and emotional level. </a:t>
            </a:r>
          </a:p>
          <a:p>
            <a:endParaRPr lang="en-US"/>
          </a:p>
          <a:p>
            <a:r>
              <a:rPr lang="en-US"/>
              <a:t>Participants may have come up with other impacts during the Menti discussion. </a:t>
            </a:r>
          </a:p>
          <a:p>
            <a:endParaRPr lang="en-US"/>
          </a:p>
          <a:p>
            <a:r>
              <a:rPr lang="en-US"/>
              <a:t>Allow space for questions or observations.</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16</a:t>
            </a:fld>
            <a:endParaRPr lang="en-IE"/>
          </a:p>
        </p:txBody>
      </p:sp>
    </p:spTree>
    <p:extLst>
      <p:ext uri="{BB962C8B-B14F-4D97-AF65-F5344CB8AC3E}">
        <p14:creationId xmlns:p14="http://schemas.microsoft.com/office/powerpoint/2010/main" val="108227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3 minutes</a:t>
            </a:r>
            <a:endParaRPr lang="en-IE"/>
          </a:p>
          <a:p>
            <a:endParaRPr lang="en-IE"/>
          </a:p>
          <a:p>
            <a:r>
              <a:rPr lang="en-US"/>
              <a:t>This slide looks at various ways in which unmet literacy needs of the individual impact on their family, community, and wider society.</a:t>
            </a:r>
          </a:p>
          <a:p>
            <a:endParaRPr lang="en-US"/>
          </a:p>
          <a:p>
            <a:r>
              <a:rPr lang="en-US"/>
              <a:t>Participants may have come up with other impacts during the Menti discussion. </a:t>
            </a:r>
          </a:p>
          <a:p>
            <a:endParaRPr lang="en-US"/>
          </a:p>
          <a:p>
            <a:r>
              <a:rPr lang="en-US"/>
              <a:t>Allow space for questions or observations.</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17</a:t>
            </a:fld>
            <a:endParaRPr lang="en-IE"/>
          </a:p>
        </p:txBody>
      </p:sp>
    </p:spTree>
    <p:extLst>
      <p:ext uri="{BB962C8B-B14F-4D97-AF65-F5344CB8AC3E}">
        <p14:creationId xmlns:p14="http://schemas.microsoft.com/office/powerpoint/2010/main" val="404718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5 minutes</a:t>
            </a:r>
            <a:endParaRPr lang="en-IE"/>
          </a:p>
          <a:p>
            <a:endParaRPr lang="en-IE"/>
          </a:p>
          <a:p>
            <a:r>
              <a:rPr lang="en-IE"/>
              <a:t>There are such a broad and varied range of reasons why a person may have unmet literacy needs. The reasons outlined on this slide are just a few suggestions.</a:t>
            </a:r>
            <a:endParaRPr lang="en-US"/>
          </a:p>
          <a:p>
            <a:endParaRPr lang="en-IE">
              <a:cs typeface="Calibri"/>
            </a:endParaRPr>
          </a:p>
          <a:p>
            <a:r>
              <a:rPr lang="en-IE">
                <a:cs typeface="Calibri"/>
              </a:rPr>
              <a:t>It is worth keeping in mind that learners often blame themselves or think that there is something wrong with them, even when they have missed out on their education for very important reasons, for example, to look after younger family members or to start working to bring money into the home. </a:t>
            </a:r>
          </a:p>
          <a:p>
            <a:endParaRPr lang="en-IE">
              <a:cs typeface="Calibri"/>
            </a:endParaRPr>
          </a:p>
          <a:p>
            <a:r>
              <a:rPr lang="en-IE">
                <a:cs typeface="Calibri"/>
              </a:rPr>
              <a:t>It is also important to note that some learners returning to education after a gap can put themselves under huge pressure to make up for lost time. This is particularly true of people in recovery from addiction. It is important to encourage these types of students to take their time and to put achievable goals in place, to ensure they start their learning journey with the best chance for success.</a:t>
            </a:r>
          </a:p>
          <a:p>
            <a:endParaRPr lang="en-IE">
              <a:cs typeface="Calibri"/>
            </a:endParaRPr>
          </a:p>
          <a:p>
            <a:r>
              <a:rPr lang="en-IE">
                <a:cs typeface="Calibri"/>
              </a:rPr>
              <a:t>Given the increasing requirement for digital literacy, it is foreseeable that access to digital resources and skills within the home will become an emerging cause for unmet literacy needs in coming years.</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18</a:t>
            </a:fld>
            <a:endParaRPr lang="en-IE"/>
          </a:p>
        </p:txBody>
      </p:sp>
    </p:spTree>
    <p:extLst>
      <p:ext uri="{BB962C8B-B14F-4D97-AF65-F5344CB8AC3E}">
        <p14:creationId xmlns:p14="http://schemas.microsoft.com/office/powerpoint/2010/main" val="298357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6 minutes</a:t>
            </a:r>
            <a:endParaRPr lang="en-IE">
              <a:cs typeface="Calibri"/>
            </a:endParaRPr>
          </a:p>
          <a:p>
            <a:endParaRPr lang="en-IE"/>
          </a:p>
          <a:p>
            <a:r>
              <a:rPr lang="en-IE">
                <a:cs typeface="Calibri"/>
              </a:rPr>
              <a:t>By way of recap and in preparation for introducing the extension activity, spend a few minutes re</a:t>
            </a:r>
            <a:r>
              <a:rPr lang="en-GB">
                <a:cs typeface="Calibri"/>
              </a:rPr>
              <a:t>viewing </a:t>
            </a:r>
            <a:r>
              <a:rPr lang="en-IE">
                <a:cs typeface="Calibri"/>
              </a:rPr>
              <a:t>the six theorists covered in sessions 1 and 2. </a:t>
            </a:r>
          </a:p>
          <a:p>
            <a:endParaRPr lang="en-IE">
              <a:cs typeface="Calibri"/>
            </a:endParaRPr>
          </a:p>
          <a:p>
            <a:r>
              <a:rPr lang="en-IE">
                <a:cs typeface="Calibri"/>
              </a:rPr>
              <a:t>While there are elements of cross-over between the theorists discussed, note how the Knowles, Mezirow, and Rogers all speak to</a:t>
            </a:r>
            <a:r>
              <a:rPr lang="en-GB">
                <a:cs typeface="Calibri"/>
              </a:rPr>
              <a:t> the internal process of</a:t>
            </a:r>
            <a:r>
              <a:rPr lang="en-IE">
                <a:cs typeface="Calibri"/>
              </a:rPr>
              <a:t> </a:t>
            </a:r>
            <a:r>
              <a:rPr lang="en-GB">
                <a:cs typeface="Calibri"/>
              </a:rPr>
              <a:t>learning for the</a:t>
            </a:r>
            <a:r>
              <a:rPr lang="en-IE">
                <a:cs typeface="Calibri"/>
              </a:rPr>
              <a:t> individual, while Maslow, Lave &amp; Wenger, and Freire look to the shared learning that takes place amongst social groups. All hold importance in informing our practice as adult education practitioners.  </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19</a:t>
            </a:fld>
            <a:endParaRPr lang="en-IE"/>
          </a:p>
        </p:txBody>
      </p:sp>
    </p:spTree>
    <p:extLst>
      <p:ext uri="{BB962C8B-B14F-4D97-AF65-F5344CB8AC3E}">
        <p14:creationId xmlns:p14="http://schemas.microsoft.com/office/powerpoint/2010/main" val="236268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dirty="0"/>
              <a:t>3 minutes</a:t>
            </a:r>
            <a:endParaRPr lang="en-IE" dirty="0"/>
          </a:p>
          <a:p>
            <a:endParaRPr lang="en-IE" dirty="0"/>
          </a:p>
          <a:p>
            <a:r>
              <a:rPr lang="en-US" dirty="0"/>
              <a:t>Introduce the </a:t>
            </a:r>
            <a:r>
              <a:rPr lang="en-US" dirty="0" err="1"/>
              <a:t>Menti</a:t>
            </a:r>
            <a:r>
              <a:rPr lang="en-US" dirty="0"/>
              <a:t>, which should take the format of a ¨Scales¨ </a:t>
            </a:r>
            <a:r>
              <a:rPr lang="en-US" dirty="0" err="1"/>
              <a:t>Menti</a:t>
            </a:r>
            <a:r>
              <a:rPr lang="en-US" dirty="0"/>
              <a:t>, with the question: </a:t>
            </a:r>
            <a:r>
              <a:rPr lang="en-US" b="1" dirty="0"/>
              <a:t>"Slide the bars across on each line to show how stressful you found the task"</a:t>
            </a:r>
            <a:r>
              <a:rPr lang="en-US" dirty="0"/>
              <a:t>, and statements </a:t>
            </a:r>
            <a:r>
              <a:rPr lang="en-US" b="1" dirty="0"/>
              <a:t>(1) Physical task, (2) Emotional/stress level, (3) Asking for assistance</a:t>
            </a:r>
            <a:r>
              <a:rPr lang="en-US" dirty="0"/>
              <a:t>.</a:t>
            </a:r>
            <a:endParaRPr lang="en-US" dirty="0">
              <a:cs typeface="Calibri"/>
            </a:endParaRPr>
          </a:p>
          <a:p>
            <a:endParaRPr lang="en-US" dirty="0"/>
          </a:p>
          <a:p>
            <a:r>
              <a:rPr lang="en-US" dirty="0"/>
              <a:t>Share the Mentimeter.com presentation on screen so that all participants can: (1) see the </a:t>
            </a:r>
            <a:r>
              <a:rPr lang="en-US" dirty="0" err="1"/>
              <a:t>menti</a:t>
            </a:r>
            <a:r>
              <a:rPr lang="en-US" dirty="0"/>
              <a:t> code to enter, and (2) see the scales alter as participants submit their input.</a:t>
            </a:r>
            <a:endParaRPr lang="en-US" dirty="0">
              <a:cs typeface="Calibri"/>
            </a:endParaRPr>
          </a:p>
          <a:p>
            <a:endParaRPr lang="en-US" dirty="0">
              <a:cs typeface="Calibri"/>
            </a:endParaRPr>
          </a:p>
          <a:p>
            <a:pPr>
              <a:spcBef>
                <a:spcPts val="1000"/>
              </a:spcBef>
            </a:pPr>
            <a:r>
              <a:rPr lang="en-US" dirty="0"/>
              <a:t>Use the scale to rate how stressful you found the task under 3 headings:</a:t>
            </a:r>
            <a:endParaRPr lang="en-US" dirty="0">
              <a:cs typeface="Calibri"/>
            </a:endParaRPr>
          </a:p>
          <a:p>
            <a:pPr marL="514350" indent="-514350">
              <a:spcBef>
                <a:spcPts val="1000"/>
              </a:spcBef>
              <a:buAutoNum type="arabicPeriod"/>
            </a:pPr>
            <a:r>
              <a:rPr lang="en-US" dirty="0"/>
              <a:t>Physical</a:t>
            </a:r>
            <a:endParaRPr lang="en-US" dirty="0">
              <a:cs typeface="Calibri"/>
            </a:endParaRPr>
          </a:p>
          <a:p>
            <a:pPr marL="514350" indent="-514350">
              <a:spcBef>
                <a:spcPts val="1000"/>
              </a:spcBef>
              <a:buAutoNum type="arabicPeriod"/>
            </a:pPr>
            <a:r>
              <a:rPr lang="en-US" dirty="0" smtClean="0"/>
              <a:t>Emotional - stress</a:t>
            </a:r>
            <a:endParaRPr lang="en-US" dirty="0">
              <a:cs typeface="Calibri"/>
            </a:endParaRPr>
          </a:p>
          <a:p>
            <a:pPr marL="514350" indent="-514350">
              <a:spcBef>
                <a:spcPts val="1000"/>
              </a:spcBef>
              <a:buAutoNum type="arabicPeriod"/>
            </a:pPr>
            <a:r>
              <a:rPr lang="en-US" dirty="0" smtClean="0"/>
              <a:t>Social - Asking </a:t>
            </a:r>
            <a:r>
              <a:rPr lang="en-US" dirty="0"/>
              <a:t>for assistance</a:t>
            </a:r>
          </a:p>
          <a:p>
            <a:endParaRPr lang="en-US" dirty="0"/>
          </a:p>
          <a:p>
            <a:r>
              <a:rPr lang="en-GB" dirty="0">
                <a:cs typeface="Calibri"/>
              </a:rPr>
              <a:t>Take a little time to observe the overall feelings of the group as submitted.</a:t>
            </a:r>
            <a:r>
              <a:rPr lang="en-GB" dirty="0"/>
              <a:t> The next slide will allow more time for everyone to discuss their experiences. </a:t>
            </a:r>
            <a:endParaRPr lang="en-US" dirty="0"/>
          </a:p>
          <a:p>
            <a:endParaRPr lang="en-GB" dirty="0"/>
          </a:p>
          <a:p>
            <a:endParaRPr lang="en-US" dirty="0"/>
          </a:p>
          <a:p>
            <a:endParaRPr lang="en-IE" b="1" i="1" dirty="0">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2</a:t>
            </a:fld>
            <a:endParaRPr lang="en-IE"/>
          </a:p>
        </p:txBody>
      </p:sp>
    </p:spTree>
    <p:extLst>
      <p:ext uri="{BB962C8B-B14F-4D97-AF65-F5344CB8AC3E}">
        <p14:creationId xmlns:p14="http://schemas.microsoft.com/office/powerpoint/2010/main" val="2290978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dirty="0"/>
              <a:t>4 minutes</a:t>
            </a:r>
            <a:endParaRPr lang="en-IE" dirty="0"/>
          </a:p>
          <a:p>
            <a:endParaRPr lang="en-IE"/>
          </a:p>
          <a:p>
            <a:r>
              <a:rPr lang="en-IE" dirty="0"/>
              <a:t>Introduce the Extension Activity to be practiced between now and the next session.</a:t>
            </a:r>
            <a:endParaRPr lang="en-IE" dirty="0">
              <a:cs typeface="Calibri"/>
            </a:endParaRPr>
          </a:p>
          <a:p>
            <a:endParaRPr lang="en-IE"/>
          </a:p>
          <a:p>
            <a:r>
              <a:rPr lang="en-IE" b="1" dirty="0"/>
              <a:t>Task:</a:t>
            </a:r>
            <a:endParaRPr lang="en-IE" dirty="0"/>
          </a:p>
          <a:p>
            <a:r>
              <a:rPr lang="en-US" b="1"/>
              <a:t>Consider the theorists discussed in sessions 1 and 2</a:t>
            </a:r>
            <a:endParaRPr lang="en-US" b="1" dirty="0">
              <a:cs typeface="Calibri"/>
            </a:endParaRPr>
          </a:p>
          <a:p>
            <a:r>
              <a:rPr lang="en-US"/>
              <a:t>Take some time during the week to reflect on any theories discussed that inform your current practice:</a:t>
            </a:r>
            <a:endParaRPr lang="en-US" dirty="0"/>
          </a:p>
          <a:p>
            <a:pPr marL="342900" indent="-342900">
              <a:lnSpc>
                <a:spcPct val="120000"/>
              </a:lnSpc>
              <a:buFont typeface="Arial,Sans-Serif"/>
              <a:buChar char="•"/>
            </a:pPr>
            <a:r>
              <a:rPr lang="en-US" b="1"/>
              <a:t>Knowles - </a:t>
            </a:r>
            <a:r>
              <a:rPr lang="en-US"/>
              <a:t>Andragogy &amp; 6 Assumptions of Adult Learners</a:t>
            </a:r>
            <a:endParaRPr lang="en-US" dirty="0"/>
          </a:p>
          <a:p>
            <a:pPr marL="342900" indent="-342900">
              <a:lnSpc>
                <a:spcPct val="120000"/>
              </a:lnSpc>
              <a:buFont typeface="Arial,Sans-Serif"/>
              <a:buChar char="•"/>
            </a:pPr>
            <a:r>
              <a:rPr lang="en-US" b="1"/>
              <a:t>Lave &amp; Wenger - </a:t>
            </a:r>
            <a:r>
              <a:rPr lang="en-US"/>
              <a:t>Communities of Practice &amp; Situated Learning</a:t>
            </a:r>
            <a:endParaRPr lang="en-US" dirty="0"/>
          </a:p>
          <a:p>
            <a:pPr marL="342900" indent="-342900">
              <a:lnSpc>
                <a:spcPct val="120000"/>
              </a:lnSpc>
              <a:buFont typeface="Arial,Sans-Serif"/>
              <a:buChar char="•"/>
            </a:pPr>
            <a:r>
              <a:rPr lang="en-US" b="1"/>
              <a:t>Mezirow - </a:t>
            </a:r>
            <a:r>
              <a:rPr lang="en-US"/>
              <a:t>Transformative Learning</a:t>
            </a:r>
            <a:endParaRPr lang="en-US" dirty="0"/>
          </a:p>
          <a:p>
            <a:pPr marL="342900" indent="-342900">
              <a:lnSpc>
                <a:spcPct val="120000"/>
              </a:lnSpc>
              <a:spcBef>
                <a:spcPct val="20000"/>
              </a:spcBef>
              <a:buFont typeface="Arial,Sans-Serif"/>
              <a:buChar char="•"/>
            </a:pPr>
            <a:r>
              <a:rPr lang="en-US" b="1"/>
              <a:t>Maslow - </a:t>
            </a:r>
            <a:r>
              <a:rPr lang="en-US"/>
              <a:t>Theory of Motivation &amp; Hierarchy of Needs</a:t>
            </a:r>
            <a:endParaRPr lang="en-US" dirty="0"/>
          </a:p>
          <a:p>
            <a:pPr marL="342900" indent="-342900">
              <a:lnSpc>
                <a:spcPct val="120000"/>
              </a:lnSpc>
              <a:spcBef>
                <a:spcPct val="20000"/>
              </a:spcBef>
              <a:buFont typeface="Arial,Sans-Serif"/>
              <a:buChar char="•"/>
            </a:pPr>
            <a:r>
              <a:rPr lang="en-US" b="1"/>
              <a:t>Freire - </a:t>
            </a:r>
            <a:r>
              <a:rPr lang="en-US"/>
              <a:t>Pedagogy of the Oppressed</a:t>
            </a:r>
            <a:endParaRPr lang="en-US" dirty="0"/>
          </a:p>
          <a:p>
            <a:pPr marL="342900" indent="-342900">
              <a:lnSpc>
                <a:spcPct val="120000"/>
              </a:lnSpc>
              <a:spcBef>
                <a:spcPct val="20000"/>
              </a:spcBef>
              <a:buFont typeface="Arial,Sans-Serif"/>
              <a:buChar char="•"/>
            </a:pPr>
            <a:r>
              <a:rPr lang="en-US" b="1"/>
              <a:t>Rogers - </a:t>
            </a:r>
            <a:r>
              <a:rPr lang="en-US"/>
              <a:t>Experiential Learning &amp; Teacher as Facilitator</a:t>
            </a:r>
            <a:endParaRPr lang="en-US" dirty="0"/>
          </a:p>
          <a:p>
            <a:pPr algn="ctr">
              <a:lnSpc>
                <a:spcPct val="120000"/>
              </a:lnSpc>
            </a:pPr>
            <a:endParaRPr lang="en-US" dirty="0"/>
          </a:p>
          <a:p>
            <a:r>
              <a:rPr lang="en-US"/>
              <a:t>How might you incorporate what you have learnt into your future practice?</a:t>
            </a:r>
            <a:endParaRPr lang="en-US" dirty="0"/>
          </a:p>
          <a:p>
            <a:endParaRPr lang="en-US" dirty="0">
              <a:cs typeface="Calibri"/>
            </a:endParaRPr>
          </a:p>
          <a:p>
            <a:r>
              <a:rPr lang="en-IE" dirty="0"/>
              <a:t>Remind participants to set aside some time for this practice. Suggest that participants may like to take some notes for sharing on our next session.</a:t>
            </a:r>
            <a:endParaRPr lang="en-US" dirty="0"/>
          </a:p>
          <a:p>
            <a:endParaRPr lang="en-IE" b="1"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20</a:t>
            </a:fld>
            <a:endParaRPr lang="en-IE"/>
          </a:p>
        </p:txBody>
      </p:sp>
    </p:spTree>
    <p:extLst>
      <p:ext uri="{BB962C8B-B14F-4D97-AF65-F5344CB8AC3E}">
        <p14:creationId xmlns:p14="http://schemas.microsoft.com/office/powerpoint/2010/main" val="200836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10 minutes</a:t>
            </a:r>
            <a:endParaRPr lang="en-IE"/>
          </a:p>
          <a:p>
            <a:endParaRPr lang="en-IE"/>
          </a:p>
          <a:p>
            <a:r>
              <a:rPr lang="en-GB"/>
              <a:t>Gi</a:t>
            </a:r>
            <a:r>
              <a:rPr lang="en-US"/>
              <a:t>ve participants the opportunity to discuss and share their experience of the extension activity. What approach did they take to the activity? Did they practice it during the work day or during leisure and family time?</a:t>
            </a:r>
          </a:p>
          <a:p>
            <a:endParaRPr lang="en-US">
              <a:cs typeface="Calibri"/>
            </a:endParaRPr>
          </a:p>
          <a:p>
            <a:r>
              <a:rPr lang="en-US">
                <a:cs typeface="Calibri"/>
              </a:rPr>
              <a:t>Run through some of the questions on the slide as prompts to discussion. There won't be time to hear from everyone, but there should be a good opportunity to get a sense of shared or divergent experiences between participants. </a:t>
            </a:r>
          </a:p>
          <a:p>
            <a:endParaRPr lang="en-US">
              <a:cs typeface="Calibri"/>
            </a:endParaRPr>
          </a:p>
          <a:p>
            <a:r>
              <a:rPr lang="en-US">
                <a:cs typeface="Calibri"/>
              </a:rPr>
              <a:t>Allow space for participants to reflect and share without too much interruption from the facilitators.</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3</a:t>
            </a:fld>
            <a:endParaRPr lang="en-IE"/>
          </a:p>
        </p:txBody>
      </p:sp>
    </p:spTree>
    <p:extLst>
      <p:ext uri="{BB962C8B-B14F-4D97-AF65-F5344CB8AC3E}">
        <p14:creationId xmlns:p14="http://schemas.microsoft.com/office/powerpoint/2010/main" val="196181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2 minutes</a:t>
            </a:r>
            <a:endParaRPr lang="en-IE"/>
          </a:p>
          <a:p>
            <a:endParaRPr lang="en-IE"/>
          </a:p>
          <a:p>
            <a:r>
              <a:rPr lang="en-IE"/>
              <a:t>In this session, we will explore three more theories relevant to adult literacy education. We will also be delving into the impacts and causes of unmet literacy needs for individuals and their wider communities.</a:t>
            </a:r>
            <a:endParaRPr lang="en-US">
              <a:cs typeface="Calibri"/>
            </a:endParaRPr>
          </a:p>
          <a:p>
            <a:endParaRPr lang="en-IE"/>
          </a:p>
          <a:p>
            <a:r>
              <a:rPr lang="en-IE"/>
              <a:t>We will also begin to reflect on and discuss real-life experiences where we have been aware of individuals with unmet literacy needs.</a:t>
            </a:r>
            <a:endParaRPr lang="en-US"/>
          </a:p>
          <a:p>
            <a:endParaRPr lang="en-IE"/>
          </a:p>
          <a:p>
            <a:endParaRPr lang="en-IE" b="1"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4</a:t>
            </a:fld>
            <a:endParaRPr lang="en-IE"/>
          </a:p>
        </p:txBody>
      </p:sp>
    </p:spTree>
    <p:extLst>
      <p:ext uri="{BB962C8B-B14F-4D97-AF65-F5344CB8AC3E}">
        <p14:creationId xmlns:p14="http://schemas.microsoft.com/office/powerpoint/2010/main" val="284801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dirty="0"/>
              <a:t>3 minutes</a:t>
            </a:r>
            <a:endParaRPr lang="en-IE" dirty="0"/>
          </a:p>
          <a:p>
            <a:endParaRPr lang="en-IE" dirty="0"/>
          </a:p>
          <a:p>
            <a:r>
              <a:rPr lang="en-IE" dirty="0"/>
              <a:t>Abraham Maslow is an American psychologist widely known for his Theory of Motivation, which he published in the </a:t>
            </a:r>
            <a:r>
              <a:rPr lang="en-IE" dirty="0" smtClean="0"/>
              <a:t>1940s</a:t>
            </a:r>
            <a:r>
              <a:rPr lang="en-IE" dirty="0"/>
              <a:t>. This theory introduces us to the very recognisable pyramid of Maslow's Hierarchy of Needs.</a:t>
            </a:r>
            <a:endParaRPr lang="en-US" dirty="0"/>
          </a:p>
          <a:p>
            <a:endParaRPr lang="en-IE" dirty="0">
              <a:cs typeface="Calibri"/>
            </a:endParaRPr>
          </a:p>
          <a:p>
            <a:r>
              <a:rPr lang="en-IE" dirty="0">
                <a:cs typeface="Calibri"/>
              </a:rPr>
              <a:t>There are five needs that Maslow establishes as being required for a fully-rounded and healthy personality:</a:t>
            </a:r>
          </a:p>
          <a:p>
            <a:pPr marL="228600" indent="-228600">
              <a:buAutoNum type="arabicPeriod"/>
            </a:pPr>
            <a:r>
              <a:rPr lang="en-IE" dirty="0">
                <a:cs typeface="Calibri"/>
              </a:rPr>
              <a:t>Physiological</a:t>
            </a:r>
          </a:p>
          <a:p>
            <a:pPr marL="228600" indent="-228600">
              <a:buAutoNum type="arabicPeriod"/>
            </a:pPr>
            <a:r>
              <a:rPr lang="en-IE" dirty="0">
                <a:cs typeface="Calibri"/>
              </a:rPr>
              <a:t>Safety</a:t>
            </a:r>
          </a:p>
          <a:p>
            <a:pPr marL="228600" indent="-228600">
              <a:buAutoNum type="arabicPeriod"/>
            </a:pPr>
            <a:r>
              <a:rPr lang="en-IE" dirty="0">
                <a:cs typeface="Calibri"/>
              </a:rPr>
              <a:t>Love</a:t>
            </a:r>
          </a:p>
          <a:p>
            <a:pPr marL="228600" indent="-228600">
              <a:buAutoNum type="arabicPeriod"/>
            </a:pPr>
            <a:r>
              <a:rPr lang="en-IE" dirty="0">
                <a:cs typeface="Calibri"/>
              </a:rPr>
              <a:t>Esteem</a:t>
            </a:r>
          </a:p>
          <a:p>
            <a:pPr marL="228600" indent="-228600">
              <a:buAutoNum type="arabicPeriod"/>
            </a:pPr>
            <a:r>
              <a:rPr lang="en-IE" dirty="0">
                <a:cs typeface="Calibri"/>
              </a:rPr>
              <a:t>Self-actualisation</a:t>
            </a:r>
          </a:p>
          <a:p>
            <a:pPr marL="228600" indent="-228600">
              <a:buAutoNum type="arabicPeriod"/>
            </a:pPr>
            <a:endParaRPr lang="en-IE" dirty="0">
              <a:cs typeface="Calibri"/>
            </a:endParaRPr>
          </a:p>
          <a:p>
            <a:endParaRPr lang="en-IE" dirty="0">
              <a:cs typeface="Calibri"/>
            </a:endParaRPr>
          </a:p>
          <a:p>
            <a:endParaRPr lang="en-IE"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5</a:t>
            </a:fld>
            <a:endParaRPr lang="en-IE"/>
          </a:p>
        </p:txBody>
      </p:sp>
    </p:spTree>
    <p:extLst>
      <p:ext uri="{BB962C8B-B14F-4D97-AF65-F5344CB8AC3E}">
        <p14:creationId xmlns:p14="http://schemas.microsoft.com/office/powerpoint/2010/main" val="372684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b="1" i="1" u="sng" dirty="0"/>
              <a:t>30 minutes </a:t>
            </a:r>
            <a:endParaRPr lang="en-US" dirty="0"/>
          </a:p>
          <a:p>
            <a:r>
              <a:rPr lang="en-US" b="1" i="1" dirty="0"/>
              <a:t>3 minute Intro</a:t>
            </a:r>
            <a:endParaRPr lang="en-US" dirty="0"/>
          </a:p>
          <a:p>
            <a:r>
              <a:rPr lang="en-US" b="1" i="1" dirty="0"/>
              <a:t>12 minutes in Breakout Room</a:t>
            </a:r>
            <a:endParaRPr lang="en-US" dirty="0"/>
          </a:p>
          <a:p>
            <a:r>
              <a:rPr lang="en-US" b="1" i="1" dirty="0"/>
              <a:t>3 minutes / group x max 5 groups</a:t>
            </a:r>
            <a:endParaRPr lang="en-US" dirty="0"/>
          </a:p>
          <a:p>
            <a:endParaRPr lang="en-US"/>
          </a:p>
          <a:p>
            <a:r>
              <a:rPr lang="en-US" dirty="0"/>
              <a:t>Introduce the Breakout Room.</a:t>
            </a:r>
            <a:endParaRPr lang="en-IE" dirty="0"/>
          </a:p>
          <a:p>
            <a:endParaRPr lang="en-US"/>
          </a:p>
          <a:p>
            <a:r>
              <a:rPr lang="en-US" b="1" dirty="0"/>
              <a:t>Task: </a:t>
            </a:r>
            <a:endParaRPr lang="en-US" dirty="0"/>
          </a:p>
          <a:p>
            <a:r>
              <a:rPr lang="en-US" dirty="0"/>
              <a:t>Consider someone you have encountered whose learning was impacted by unmet needs somewhere on this hierarchy. Discuss the impact it had on the person.</a:t>
            </a:r>
            <a:endParaRPr lang="en-US" dirty="0">
              <a:cs typeface="Calibri"/>
            </a:endParaRPr>
          </a:p>
          <a:p>
            <a:endParaRPr lang="en-US"/>
          </a:p>
          <a:p>
            <a:r>
              <a:rPr lang="en-US" dirty="0"/>
              <a:t>Group 3 or 4 participants to each room. It is useful to group participants differently for each break-out room to allow everyone the opportunity to get to know each other. Remind participants not to identify any individuals in their discussions. Groups should identify one person to takes notes and feedback from the task at the end.</a:t>
            </a:r>
            <a:endParaRPr lang="en-US" dirty="0">
              <a:cs typeface="Calibri"/>
            </a:endParaRPr>
          </a:p>
          <a:p>
            <a:endParaRPr lang="en-US"/>
          </a:p>
          <a:p>
            <a:r>
              <a:rPr lang="en-US" dirty="0"/>
              <a:t>Give 10 minutes for discussion, with 2 minutes countdown time for the breakout rooms. </a:t>
            </a:r>
            <a:endParaRPr lang="en-US" dirty="0">
              <a:cs typeface="Calibri"/>
            </a:endParaRPr>
          </a:p>
          <a:p>
            <a:endParaRPr lang="en-US"/>
          </a:p>
          <a:p>
            <a:r>
              <a:rPr lang="en-IE" dirty="0"/>
              <a:t>When the breakout rooms close, give 3 minutes to each group to share their feedback and discuss new learning. </a:t>
            </a:r>
            <a:endParaRPr lang="en-IE" dirty="0">
              <a:cs typeface="Calibri"/>
            </a:endParaRPr>
          </a:p>
          <a:p>
            <a:endParaRPr lang="en-US"/>
          </a:p>
          <a:p>
            <a:endParaRPr lang="en-IE" b="1"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6</a:t>
            </a:fld>
            <a:endParaRPr lang="en-IE"/>
          </a:p>
        </p:txBody>
      </p:sp>
    </p:spTree>
    <p:extLst>
      <p:ext uri="{BB962C8B-B14F-4D97-AF65-F5344CB8AC3E}">
        <p14:creationId xmlns:p14="http://schemas.microsoft.com/office/powerpoint/2010/main" val="29368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3 minutes</a:t>
            </a:r>
            <a:endParaRPr lang="en-IE"/>
          </a:p>
          <a:p>
            <a:endParaRPr lang="en-IE"/>
          </a:p>
          <a:p>
            <a:r>
              <a:rPr lang="en-IE">
                <a:cs typeface="Calibri"/>
              </a:rPr>
              <a:t>Following on from the Breakout Room, there should be plenty of real-life examples from participants of where impacts of unmet needs affected their learners. Take a few minutes to outline any items that may usefully be included. </a:t>
            </a:r>
          </a:p>
          <a:p>
            <a:endParaRPr lang="en-IE">
              <a:cs typeface="Calibri"/>
            </a:endParaRPr>
          </a:p>
          <a:p>
            <a:r>
              <a:rPr lang="en-IE">
                <a:cs typeface="Calibri"/>
              </a:rPr>
              <a:t>It is important to note that, in Adult Literacy Services, it may be sufficient for the learner to be in attendance. Learning may be secondary. The person may have to overcome other unmet needs, or begin to feel secure in the learning setting before addressing their literacy needs.</a:t>
            </a:r>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7</a:t>
            </a:fld>
            <a:endParaRPr lang="en-IE"/>
          </a:p>
        </p:txBody>
      </p:sp>
    </p:spTree>
    <p:extLst>
      <p:ext uri="{BB962C8B-B14F-4D97-AF65-F5344CB8AC3E}">
        <p14:creationId xmlns:p14="http://schemas.microsoft.com/office/powerpoint/2010/main" val="287250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a:t>5 minutes</a:t>
            </a:r>
            <a:endParaRPr lang="en-IE"/>
          </a:p>
          <a:p>
            <a:endParaRPr lang="en-IE"/>
          </a:p>
          <a:p>
            <a:r>
              <a:rPr lang="en-IE"/>
              <a: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8</a:t>
            </a:fld>
            <a:endParaRPr lang="en-IE"/>
          </a:p>
        </p:txBody>
      </p:sp>
    </p:spTree>
    <p:extLst>
      <p:ext uri="{BB962C8B-B14F-4D97-AF65-F5344CB8AC3E}">
        <p14:creationId xmlns:p14="http://schemas.microsoft.com/office/powerpoint/2010/main" val="425986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IE" b="1" i="1" dirty="0"/>
              <a:t>5 minutes</a:t>
            </a:r>
            <a:endParaRPr lang="en-IE" dirty="0"/>
          </a:p>
          <a:p>
            <a:endParaRPr lang="en-IE" dirty="0"/>
          </a:p>
          <a:p>
            <a:r>
              <a:rPr lang="en-IE" dirty="0"/>
              <a:t>Paolo Freire was a Brazilian educator and philosopher. His book </a:t>
            </a:r>
            <a:r>
              <a:rPr lang="en-IE" i="1" dirty="0"/>
              <a:t>Pedagogy of the Oppressed</a:t>
            </a:r>
            <a:r>
              <a:rPr lang="en-IE" dirty="0"/>
              <a:t> was first published in the late </a:t>
            </a:r>
            <a:r>
              <a:rPr lang="en-IE" dirty="0" smtClean="0"/>
              <a:t>1960s</a:t>
            </a:r>
            <a:r>
              <a:rPr lang="en-IE" dirty="0"/>
              <a:t>.</a:t>
            </a:r>
            <a:endParaRPr lang="en-US" dirty="0"/>
          </a:p>
          <a:p>
            <a:endParaRPr lang="en-IE" dirty="0">
              <a:cs typeface="Calibri"/>
            </a:endParaRPr>
          </a:p>
          <a:p>
            <a:r>
              <a:rPr lang="en-IE" dirty="0">
                <a:cs typeface="Calibri"/>
              </a:rPr>
              <a:t>For Freire, adult education is always about raising consciousness, first transforming thinking, and then moving to action. This happens through dialogue between the teacher and the student, who are in an equal relationship with each other. His theory proposes</a:t>
            </a:r>
            <a:r>
              <a:rPr lang="en-IE" dirty="0"/>
              <a:t> that education should allow the oppressed to regain their sense of humanity </a:t>
            </a:r>
            <a:r>
              <a:rPr lang="en-IE" dirty="0">
                <a:cs typeface="Calibri"/>
              </a:rPr>
              <a:t>and retaliates against the dehumanisation of people through systems of injustice, exploitation and oppression. </a:t>
            </a:r>
          </a:p>
          <a:p>
            <a:endParaRPr lang="en-IE" dirty="0">
              <a:cs typeface="Calibri"/>
            </a:endParaRPr>
          </a:p>
          <a:p>
            <a:r>
              <a:rPr lang="en-IE" dirty="0">
                <a:cs typeface="Calibri"/>
              </a:rPr>
              <a:t>* Ref. Handout</a:t>
            </a:r>
          </a:p>
          <a:p>
            <a:endParaRPr lang="en-US" dirty="0">
              <a:cs typeface="Calibri"/>
            </a:endParaRPr>
          </a:p>
        </p:txBody>
      </p:sp>
      <p:sp>
        <p:nvSpPr>
          <p:cNvPr id="4" name="Slide Number Placeholder 3"/>
          <p:cNvSpPr>
            <a:spLocks noGrp="1"/>
          </p:cNvSpPr>
          <p:nvPr>
            <p:ph type="sldNum" sz="quarter" idx="5"/>
          </p:nvPr>
        </p:nvSpPr>
        <p:spPr/>
        <p:txBody>
          <a:bodyPr/>
          <a:lstStyle/>
          <a:p>
            <a:fld id="{D4B8AB44-5A08-4041-9BE9-3A18E5C3E41D}" type="slidenum">
              <a:rPr lang="en-IE" smtClean="0"/>
              <a:pPr/>
              <a:t>9</a:t>
            </a:fld>
            <a:endParaRPr lang="en-IE"/>
          </a:p>
        </p:txBody>
      </p:sp>
    </p:spTree>
    <p:extLst>
      <p:ext uri="{BB962C8B-B14F-4D97-AF65-F5344CB8AC3E}">
        <p14:creationId xmlns:p14="http://schemas.microsoft.com/office/powerpoint/2010/main" val="264892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547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5878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18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834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30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6398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06119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2806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15508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1C37F5B-CF86-4C47-AD1E-C4D5C4FBA749}" type="slidenum">
              <a:rPr lang="en-IE" smtClean="0"/>
              <a:pPr/>
              <a:t>‹#›</a:t>
            </a:fld>
            <a:endParaRPr lang="en-IE"/>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9907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9C63D65-5DBF-4477-B6C9-DCE532216AFF}" type="slidenum">
              <a:rPr lang="en-IE" smtClean="0"/>
              <a:pPr/>
              <a:t>‹#›</a:t>
            </a:fld>
            <a:endParaRPr lang="en-IE"/>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409990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068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356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0199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893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6/3/2021</a:t>
            </a:fld>
            <a:endParaRPr lang="en-US"/>
          </a:p>
        </p:txBody>
      </p:sp>
    </p:spTree>
    <p:extLst>
      <p:ext uri="{BB962C8B-B14F-4D97-AF65-F5344CB8AC3E}">
        <p14:creationId xmlns:p14="http://schemas.microsoft.com/office/powerpoint/2010/main" val="365518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3600358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7F5B-CF86-4C47-AD1E-C4D5C4FBA7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3D65-5DBF-4477-B6C9-DCE532216AFF}"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tyZEJHcY6q8?start=158&amp;feature=oembed" TargetMode="External"/><Relationship Id="rId5" Type="http://schemas.openxmlformats.org/officeDocument/2006/relationships/image" Target="../media/image1.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myzenpath.com/self-discovery/personality-theories-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ommons.wikimedia.org/wiki/file:discussion.png" TargetMode="External"/><Relationship Id="rId5" Type="http://schemas.openxmlformats.org/officeDocument/2006/relationships/image" Target="../media/image2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lastwordblog.blogspot.com/2012_10_15_archiv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CDEB120-3E7C-4B7D-AA4A-43132413E97E}"/>
              </a:ext>
            </a:extLst>
          </p:cNvPr>
          <p:cNvSpPr>
            <a:spLocks noGrp="1"/>
          </p:cNvSpPr>
          <p:nvPr>
            <p:ph type="sldNum" sz="quarter" idx="12"/>
          </p:nvPr>
        </p:nvSpPr>
        <p:spPr/>
        <p:txBody>
          <a:bodyPr/>
          <a:lstStyle/>
          <a:p>
            <a:fld id="{519954A3-9DFD-4C44-94BA-B95130A3BA1C}" type="slidenum">
              <a:rPr lang="en-US" dirty="0"/>
              <a:t>1</a:t>
            </a:fld>
            <a:endParaRPr lang="en-US"/>
          </a:p>
        </p:txBody>
      </p:sp>
      <p:sp>
        <p:nvSpPr>
          <p:cNvPr id="15" name="Title 1">
            <a:extLst>
              <a:ext uri="{FF2B5EF4-FFF2-40B4-BE49-F238E27FC236}">
                <a16:creationId xmlns:a16="http://schemas.microsoft.com/office/drawing/2014/main" id="{71FAF905-8E17-417D-80C8-0E271A2B76A8}"/>
              </a:ext>
            </a:extLst>
          </p:cNvPr>
          <p:cNvSpPr>
            <a:spLocks noGrp="1"/>
          </p:cNvSpPr>
          <p:nvPr/>
        </p:nvSpPr>
        <p:spPr>
          <a:xfrm>
            <a:off x="975105" y="621742"/>
            <a:ext cx="7594407" cy="124373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a:latin typeface="Calibri"/>
                <a:cs typeface="Calibri"/>
              </a:rPr>
              <a:t>Adult Literacy Awareness </a:t>
            </a:r>
            <a:br>
              <a:rPr lang="en-US" sz="4000">
                <a:latin typeface="Calibri"/>
                <a:cs typeface="Calibri"/>
              </a:rPr>
            </a:br>
            <a:r>
              <a:rPr lang="en-US" sz="4000">
                <a:latin typeface="Calibri"/>
                <a:cs typeface="Calibri"/>
              </a:rPr>
              <a:t>for Further Education &amp; Training</a:t>
            </a:r>
            <a:endParaRPr lang="en-US" sz="4000"/>
          </a:p>
        </p:txBody>
      </p:sp>
      <p:sp>
        <p:nvSpPr>
          <p:cNvPr id="16" name="Title 1">
            <a:extLst>
              <a:ext uri="{FF2B5EF4-FFF2-40B4-BE49-F238E27FC236}">
                <a16:creationId xmlns:a16="http://schemas.microsoft.com/office/drawing/2014/main" id="{41A1BFD1-B27A-4163-A600-F74D2C932796}"/>
              </a:ext>
            </a:extLst>
          </p:cNvPr>
          <p:cNvSpPr>
            <a:spLocks noGrp="1"/>
          </p:cNvSpPr>
          <p:nvPr/>
        </p:nvSpPr>
        <p:spPr>
          <a:xfrm>
            <a:off x="887293" y="2892535"/>
            <a:ext cx="8457049" cy="2437056"/>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sz="4000" dirty="0">
                <a:solidFill>
                  <a:srgbClr val="1FBCED"/>
                </a:solidFill>
                <a:latin typeface="Calibri"/>
                <a:cs typeface="Calibri"/>
              </a:rPr>
              <a:t>Session 2</a:t>
            </a:r>
            <a:endParaRPr lang="en-US" dirty="0">
              <a:solidFill>
                <a:srgbClr val="1FBCED"/>
              </a:solidFill>
            </a:endParaRPr>
          </a:p>
          <a:p>
            <a:pPr algn="r"/>
            <a:r>
              <a:rPr lang="en-IE" sz="5400" dirty="0">
                <a:solidFill>
                  <a:srgbClr val="1FBCED"/>
                </a:solidFill>
                <a:latin typeface="Calibri"/>
                <a:cs typeface="Calibri"/>
              </a:rPr>
              <a:t>Theorists &amp;</a:t>
            </a:r>
          </a:p>
          <a:p>
            <a:pPr algn="r"/>
            <a:r>
              <a:rPr lang="en-IE" sz="5400" dirty="0" smtClean="0">
                <a:solidFill>
                  <a:srgbClr val="1FBCED"/>
                </a:solidFill>
                <a:latin typeface="Calibri"/>
                <a:cs typeface="Calibri"/>
              </a:rPr>
              <a:t>Causes and Impacts of </a:t>
            </a:r>
            <a:endParaRPr lang="en-IE" sz="5400" dirty="0">
              <a:solidFill>
                <a:srgbClr val="1FBCED"/>
              </a:solidFill>
              <a:latin typeface="Calibri"/>
              <a:cs typeface="Calibri"/>
            </a:endParaRPr>
          </a:p>
          <a:p>
            <a:pPr algn="r"/>
            <a:r>
              <a:rPr lang="en-IE" sz="5400" dirty="0">
                <a:solidFill>
                  <a:srgbClr val="1FBCED"/>
                </a:solidFill>
                <a:latin typeface="Calibri"/>
                <a:cs typeface="Calibri"/>
              </a:rPr>
              <a:t>Unmet Literacy Needs</a:t>
            </a:r>
            <a:endParaRPr lang="en-IE" dirty="0"/>
          </a:p>
        </p:txBody>
      </p:sp>
      <p:pic>
        <p:nvPicPr>
          <p:cNvPr id="2" name="Picture 7" descr="Logo&#10;&#10;Description automatically generated">
            <a:extLst>
              <a:ext uri="{FF2B5EF4-FFF2-40B4-BE49-F238E27FC236}">
                <a16:creationId xmlns:a16="http://schemas.microsoft.com/office/drawing/2014/main" id="{3E6FE303-6045-4647-81BC-429772139DB9}"/>
              </a:ext>
            </a:extLst>
          </p:cNvPr>
          <p:cNvPicPr>
            <a:picLocks noChangeAspect="1"/>
          </p:cNvPicPr>
          <p:nvPr/>
        </p:nvPicPr>
        <p:blipFill>
          <a:blip r:embed="rId3"/>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401482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1791788" y="2160591"/>
            <a:ext cx="7127876" cy="3880773"/>
          </a:xfrm>
        </p:spPr>
        <p:txBody>
          <a:bodyPr vert="horz" lIns="91440" tIns="45720" rIns="91440" bIns="45720" rtlCol="0" anchor="t">
            <a:normAutofit/>
          </a:bodyPr>
          <a:lstStyle/>
          <a:p>
            <a:pPr marL="0" indent="0">
              <a:spcBef>
                <a:spcPct val="20000"/>
              </a:spcBef>
              <a:buNone/>
            </a:pPr>
            <a:r>
              <a:rPr lang="en-IE" sz="2400" b="1">
                <a:solidFill>
                  <a:schemeClr val="bg2">
                    <a:lumMod val="25000"/>
                  </a:schemeClr>
                </a:solidFill>
                <a:latin typeface="Calibri"/>
                <a:cs typeface="Calibri"/>
              </a:rPr>
              <a:t>The Banking Concept of Education</a:t>
            </a:r>
            <a:endParaRPr lang="en-US" sz="2400">
              <a:solidFill>
                <a:schemeClr val="bg2">
                  <a:lumMod val="25000"/>
                </a:schemeClr>
              </a:solidFill>
              <a:latin typeface="Calibri"/>
              <a:ea typeface="+mn-lt"/>
              <a:cs typeface="+mn-lt"/>
            </a:endParaRPr>
          </a:p>
          <a:p>
            <a:pPr algn="r">
              <a:spcBef>
                <a:spcPct val="20000"/>
              </a:spcBef>
            </a:pPr>
            <a:endParaRPr lang="en-US" sz="2000">
              <a:latin typeface="Calibri"/>
              <a:ea typeface="+mn-lt"/>
              <a:cs typeface="+mn-lt"/>
            </a:endParaRPr>
          </a:p>
          <a:p>
            <a:pPr marL="0" indent="0">
              <a:spcBef>
                <a:spcPct val="20000"/>
              </a:spcBef>
              <a:buNone/>
            </a:pPr>
            <a:r>
              <a:rPr lang="en-IE" sz="2000">
                <a:latin typeface="Calibri"/>
                <a:cs typeface="Calibri"/>
              </a:rPr>
              <a:t>The following ideas obstruct conscientisation:</a:t>
            </a:r>
            <a:endParaRPr lang="en-IE" sz="2000">
              <a:latin typeface="Calibri"/>
              <a:ea typeface="+mn-lt"/>
              <a:cs typeface="+mn-lt"/>
            </a:endParaRPr>
          </a:p>
          <a:p>
            <a:pPr marL="556895" lvl="1" indent="-246380">
              <a:lnSpc>
                <a:spcPct val="150000"/>
              </a:lnSpc>
              <a:spcBef>
                <a:spcPct val="20000"/>
              </a:spcBef>
            </a:pPr>
            <a:r>
              <a:rPr lang="en-IE" sz="2000">
                <a:latin typeface="Calibri"/>
                <a:cs typeface="Calibri"/>
              </a:rPr>
              <a:t>Teacher has all knowledge and power</a:t>
            </a:r>
            <a:endParaRPr lang="en-IE" sz="2000">
              <a:latin typeface="Calibri"/>
              <a:ea typeface="+mn-lt"/>
              <a:cs typeface="+mn-lt"/>
            </a:endParaRPr>
          </a:p>
          <a:p>
            <a:pPr marL="556895" lvl="1" indent="-246380">
              <a:lnSpc>
                <a:spcPct val="150000"/>
              </a:lnSpc>
              <a:spcBef>
                <a:spcPct val="20000"/>
              </a:spcBef>
            </a:pPr>
            <a:r>
              <a:rPr lang="en-IE" sz="2000">
                <a:latin typeface="Calibri"/>
                <a:cs typeface="Calibri"/>
              </a:rPr>
              <a:t>Learner is an empty vessel – helpless, dehumanised</a:t>
            </a:r>
            <a:endParaRPr lang="en-IE" sz="2000">
              <a:latin typeface="Calibri"/>
              <a:ea typeface="+mn-lt"/>
              <a:cs typeface="+mn-lt"/>
            </a:endParaRPr>
          </a:p>
          <a:p>
            <a:pPr marL="556895" lvl="1" indent="-246380">
              <a:lnSpc>
                <a:spcPct val="150000"/>
              </a:lnSpc>
              <a:spcBef>
                <a:spcPct val="20000"/>
              </a:spcBef>
            </a:pPr>
            <a:r>
              <a:rPr lang="en-IE" sz="2000">
                <a:latin typeface="Calibri"/>
                <a:cs typeface="Calibri"/>
              </a:rPr>
              <a:t>Teacher transfers knowledge to learner</a:t>
            </a:r>
            <a:endParaRPr lang="en-IE" sz="2000">
              <a:latin typeface="Calibri"/>
              <a:ea typeface="+mn-lt"/>
              <a:cs typeface="+mn-lt"/>
            </a:endParaRPr>
          </a:p>
          <a:p>
            <a:pPr marL="556895" lvl="1" indent="-246380">
              <a:lnSpc>
                <a:spcPct val="150000"/>
              </a:lnSpc>
              <a:spcBef>
                <a:spcPct val="20000"/>
              </a:spcBef>
            </a:pPr>
            <a:r>
              <a:rPr lang="en-IE" sz="2000">
                <a:latin typeface="Calibri"/>
                <a:cs typeface="Calibri"/>
              </a:rPr>
              <a:t>Knowledge is a ‘thing’ (reification of knowledge)</a:t>
            </a:r>
            <a:endParaRPr lang="en-IE" sz="2000">
              <a:latin typeface="Calibri"/>
              <a:ea typeface="+mn-lt"/>
              <a:cs typeface="+mn-lt"/>
            </a:endParaRPr>
          </a:p>
          <a:p>
            <a:pPr>
              <a:spcBef>
                <a:spcPct val="20000"/>
              </a:spcBef>
            </a:pPr>
            <a:endParaRPr lang="en-GB" sz="2000"/>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10</a:t>
            </a:fld>
            <a:endParaRPr lang="en-US"/>
          </a:p>
        </p:txBody>
      </p:sp>
      <p:sp>
        <p:nvSpPr>
          <p:cNvPr id="5" name="TextBox 4">
            <a:extLst>
              <a:ext uri="{FF2B5EF4-FFF2-40B4-BE49-F238E27FC236}">
                <a16:creationId xmlns:a16="http://schemas.microsoft.com/office/drawing/2014/main" id="{617E337E-18AB-43FB-8551-1D0FA03E3521}"/>
              </a:ext>
            </a:extLst>
          </p:cNvPr>
          <p:cNvSpPr txBox="1"/>
          <p:nvPr/>
        </p:nvSpPr>
        <p:spPr>
          <a:xfrm>
            <a:off x="2026636" y="488439"/>
            <a:ext cx="76133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3600">
                <a:solidFill>
                  <a:srgbClr val="1FBCED"/>
                </a:solidFill>
                <a:latin typeface="Calibri"/>
                <a:cs typeface="Calibri"/>
              </a:rPr>
              <a:t>Paolo Freire</a:t>
            </a:r>
            <a:endParaRPr lang="en-IE" sz="3600">
              <a:solidFill>
                <a:srgbClr val="1FBCED"/>
              </a:solidFill>
              <a:ea typeface="+mn-lt"/>
              <a:cs typeface="+mn-lt"/>
            </a:endParaRPr>
          </a:p>
          <a:p>
            <a:endParaRPr lang="en-IE" sz="3600" b="1">
              <a:solidFill>
                <a:schemeClr val="accent2">
                  <a:lumMod val="50000"/>
                </a:schemeClr>
              </a:solidFill>
              <a:latin typeface="Trebuchet MS"/>
              <a:cs typeface="Calibri"/>
            </a:endParaRPr>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8" name="Picture 7" descr="Logo&#10;&#10;Description automatically generated">
            <a:extLst>
              <a:ext uri="{FF2B5EF4-FFF2-40B4-BE49-F238E27FC236}">
                <a16:creationId xmlns:a16="http://schemas.microsoft.com/office/drawing/2014/main" id="{D4F32ED5-14CF-4AFC-8B9B-CC390CF4F98E}"/>
              </a:ext>
            </a:extLst>
          </p:cNvPr>
          <p:cNvPicPr>
            <a:picLocks noChangeAspect="1"/>
          </p:cNvPicPr>
          <p:nvPr/>
        </p:nvPicPr>
        <p:blipFill>
          <a:blip r:embed="rId3"/>
          <a:stretch>
            <a:fillRect/>
          </a:stretch>
        </p:blipFill>
        <p:spPr>
          <a:xfrm>
            <a:off x="10917217" y="5828313"/>
            <a:ext cx="1095260" cy="886174"/>
          </a:xfrm>
          <a:prstGeom prst="rect">
            <a:avLst/>
          </a:prstGeom>
        </p:spPr>
      </p:pic>
      <p:pic>
        <p:nvPicPr>
          <p:cNvPr id="13" name="Picture 13">
            <a:extLst>
              <a:ext uri="{FF2B5EF4-FFF2-40B4-BE49-F238E27FC236}">
                <a16:creationId xmlns:a16="http://schemas.microsoft.com/office/drawing/2014/main" id="{51BB2A1F-72CE-4115-ABA3-FE24D1658F79}"/>
              </a:ext>
            </a:extLst>
          </p:cNvPr>
          <p:cNvPicPr>
            <a:picLocks noChangeAspect="1"/>
          </p:cNvPicPr>
          <p:nvPr/>
        </p:nvPicPr>
        <p:blipFill>
          <a:blip r:embed="rId4"/>
          <a:stretch>
            <a:fillRect/>
          </a:stretch>
        </p:blipFill>
        <p:spPr>
          <a:xfrm>
            <a:off x="7326703" y="604681"/>
            <a:ext cx="1966822" cy="2154940"/>
          </a:xfrm>
          <a:prstGeom prst="rect">
            <a:avLst/>
          </a:prstGeom>
        </p:spPr>
      </p:pic>
    </p:spTree>
    <p:extLst>
      <p:ext uri="{BB962C8B-B14F-4D97-AF65-F5344CB8AC3E}">
        <p14:creationId xmlns:p14="http://schemas.microsoft.com/office/powerpoint/2010/main" val="118799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1791788" y="2160591"/>
            <a:ext cx="7127876" cy="3880773"/>
          </a:xfrm>
        </p:spPr>
        <p:txBody>
          <a:bodyPr vert="horz" lIns="91440" tIns="45720" rIns="91440" bIns="45720" rtlCol="0" anchor="t">
            <a:normAutofit/>
          </a:bodyPr>
          <a:lstStyle/>
          <a:p>
            <a:pPr marL="0" indent="0">
              <a:spcBef>
                <a:spcPct val="20000"/>
              </a:spcBef>
              <a:buNone/>
            </a:pPr>
            <a:endParaRPr lang="en-IE" sz="2000">
              <a:latin typeface="Trebuchet MS"/>
              <a:ea typeface="+mn-lt"/>
              <a:cs typeface="Calibri"/>
            </a:endParaRPr>
          </a:p>
          <a:p>
            <a:pPr>
              <a:spcBef>
                <a:spcPct val="20000"/>
              </a:spcBef>
            </a:pPr>
            <a:endParaRPr lang="en-GB" sz="2000"/>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11</a:t>
            </a:fld>
            <a:endParaRPr lang="en-US"/>
          </a:p>
        </p:txBody>
      </p:sp>
      <p:sp>
        <p:nvSpPr>
          <p:cNvPr id="5" name="TextBox 4">
            <a:extLst>
              <a:ext uri="{FF2B5EF4-FFF2-40B4-BE49-F238E27FC236}">
                <a16:creationId xmlns:a16="http://schemas.microsoft.com/office/drawing/2014/main" id="{617E337E-18AB-43FB-8551-1D0FA03E3521}"/>
              </a:ext>
            </a:extLst>
          </p:cNvPr>
          <p:cNvSpPr txBox="1"/>
          <p:nvPr/>
        </p:nvSpPr>
        <p:spPr>
          <a:xfrm>
            <a:off x="2026636" y="488439"/>
            <a:ext cx="7613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3600">
                <a:solidFill>
                  <a:srgbClr val="1FBCED"/>
                </a:solidFill>
                <a:latin typeface="Calibri"/>
                <a:cs typeface="Calibri"/>
              </a:rPr>
              <a:t>Paolo Freire</a:t>
            </a:r>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8" name="Picture 9">
            <a:hlinkClick r:id="" action="ppaction://media"/>
            <a:extLst>
              <a:ext uri="{FF2B5EF4-FFF2-40B4-BE49-F238E27FC236}">
                <a16:creationId xmlns:a16="http://schemas.microsoft.com/office/drawing/2014/main" id="{B638A37B-491D-4CD4-B008-D9F2EBAEE65D}"/>
              </a:ext>
            </a:extLst>
          </p:cNvPr>
          <p:cNvPicPr>
            <a:picLocks noRot="1" noChangeAspect="1"/>
          </p:cNvPicPr>
          <p:nvPr>
            <a:videoFile r:link="rId1"/>
          </p:nvPr>
        </p:nvPicPr>
        <p:blipFill>
          <a:blip r:embed="rId4"/>
          <a:stretch>
            <a:fillRect/>
          </a:stretch>
        </p:blipFill>
        <p:spPr>
          <a:xfrm>
            <a:off x="2313917" y="1497524"/>
            <a:ext cx="6815403" cy="4431786"/>
          </a:xfrm>
          <a:prstGeom prst="rect">
            <a:avLst/>
          </a:prstGeom>
        </p:spPr>
      </p:pic>
      <p:pic>
        <p:nvPicPr>
          <p:cNvPr id="7" name="Picture 7" descr="Logo&#10;&#10;Description automatically generated">
            <a:extLst>
              <a:ext uri="{FF2B5EF4-FFF2-40B4-BE49-F238E27FC236}">
                <a16:creationId xmlns:a16="http://schemas.microsoft.com/office/drawing/2014/main" id="{8E563B60-CAC6-4312-A05C-3D9AB29ADFE0}"/>
              </a:ext>
            </a:extLst>
          </p:cNvPr>
          <p:cNvPicPr>
            <a:picLocks noChangeAspect="1"/>
          </p:cNvPicPr>
          <p:nvPr/>
        </p:nvPicPr>
        <p:blipFill>
          <a:blip r:embed="rId5"/>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178770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a:xfrm>
            <a:off x="2032001" y="868502"/>
            <a:ext cx="3138026" cy="3880772"/>
          </a:xfrm>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1692397" y="1308666"/>
            <a:ext cx="7127876" cy="3880773"/>
          </a:xfrm>
        </p:spPr>
        <p:txBody>
          <a:bodyPr vert="horz" lIns="91440" tIns="45720" rIns="91440" bIns="45720" rtlCol="0" anchor="t">
            <a:normAutofit/>
          </a:bodyPr>
          <a:lstStyle/>
          <a:p>
            <a:pPr marL="0" indent="0">
              <a:spcBef>
                <a:spcPct val="20000"/>
              </a:spcBef>
              <a:buNone/>
            </a:pPr>
            <a:r>
              <a:rPr lang="en-GB" sz="3600">
                <a:solidFill>
                  <a:srgbClr val="1FBCED"/>
                </a:solidFill>
                <a:latin typeface="Calibri"/>
                <a:cs typeface="Calibri"/>
              </a:rPr>
              <a:t>Discussion </a:t>
            </a:r>
            <a:endParaRPr lang="en-US">
              <a:solidFill>
                <a:srgbClr val="1FBCED"/>
              </a:solidFill>
              <a:latin typeface="Calibri"/>
              <a:cs typeface="Calibri"/>
            </a:endParaRPr>
          </a:p>
          <a:p>
            <a:pPr marL="0" indent="0">
              <a:spcBef>
                <a:spcPct val="20000"/>
              </a:spcBef>
              <a:buNone/>
            </a:pPr>
            <a:endParaRPr lang="en-GB" sz="2000">
              <a:solidFill>
                <a:srgbClr val="1FBCED"/>
              </a:solidFill>
              <a:latin typeface="Calibri"/>
              <a:cs typeface="Calibri"/>
            </a:endParaRPr>
          </a:p>
          <a:p>
            <a:pPr>
              <a:spcBef>
                <a:spcPct val="20000"/>
              </a:spcBef>
            </a:pPr>
            <a:r>
              <a:rPr lang="en-GB" sz="2800">
                <a:solidFill>
                  <a:srgbClr val="1FBCED"/>
                </a:solidFill>
                <a:latin typeface="Calibri"/>
                <a:cs typeface="Calibri"/>
              </a:rPr>
              <a:t>What do you think the differences are between a teacher and a facilitator?</a:t>
            </a:r>
          </a:p>
          <a:p>
            <a:pPr>
              <a:spcBef>
                <a:spcPct val="20000"/>
              </a:spcBef>
            </a:pPr>
            <a:endParaRPr lang="en-GB" sz="2800">
              <a:solidFill>
                <a:schemeClr val="accent1">
                  <a:lumMod val="50000"/>
                </a:schemeClr>
              </a:solidFill>
            </a:endParaRPr>
          </a:p>
          <a:p>
            <a:pPr>
              <a:spcBef>
                <a:spcPct val="20000"/>
              </a:spcBef>
            </a:pPr>
            <a:endParaRPr lang="en-GB" sz="2800">
              <a:solidFill>
                <a:schemeClr val="accent1">
                  <a:lumMod val="50000"/>
                </a:schemeClr>
              </a:solidFill>
            </a:endParaRPr>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12</a:t>
            </a:fld>
            <a:endParaRPr lang="en-US"/>
          </a:p>
        </p:txBody>
      </p:sp>
      <p:sp>
        <p:nvSpPr>
          <p:cNvPr id="5" name="TextBox 4">
            <a:extLst>
              <a:ext uri="{FF2B5EF4-FFF2-40B4-BE49-F238E27FC236}">
                <a16:creationId xmlns:a16="http://schemas.microsoft.com/office/drawing/2014/main" id="{617E337E-18AB-43FB-8551-1D0FA03E3521}"/>
              </a:ext>
            </a:extLst>
          </p:cNvPr>
          <p:cNvSpPr txBox="1"/>
          <p:nvPr/>
        </p:nvSpPr>
        <p:spPr>
          <a:xfrm>
            <a:off x="2026636" y="488439"/>
            <a:ext cx="7613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IE" sz="3600" b="1">
              <a:solidFill>
                <a:schemeClr val="accent2">
                  <a:lumMod val="50000"/>
                </a:schemeClr>
              </a:solidFill>
              <a:latin typeface="Trebuchet MS"/>
              <a:cs typeface="Calibri"/>
            </a:endParaRPr>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7" name="Picture 7" descr="HD wallpaper: balloons, clouds, word clouds, abstract ...">
            <a:extLst>
              <a:ext uri="{FF2B5EF4-FFF2-40B4-BE49-F238E27FC236}">
                <a16:creationId xmlns:a16="http://schemas.microsoft.com/office/drawing/2014/main" id="{6D1F1A28-D377-4180-81A5-99889EE8D883}"/>
              </a:ext>
            </a:extLst>
          </p:cNvPr>
          <p:cNvPicPr>
            <a:picLocks noChangeAspect="1"/>
          </p:cNvPicPr>
          <p:nvPr/>
        </p:nvPicPr>
        <p:blipFill>
          <a:blip r:embed="rId3"/>
          <a:stretch>
            <a:fillRect/>
          </a:stretch>
        </p:blipFill>
        <p:spPr>
          <a:xfrm>
            <a:off x="3332924" y="3295030"/>
            <a:ext cx="5384167" cy="3562052"/>
          </a:xfrm>
          <a:prstGeom prst="rect">
            <a:avLst/>
          </a:prstGeom>
        </p:spPr>
      </p:pic>
      <p:pic>
        <p:nvPicPr>
          <p:cNvPr id="8" name="Picture 7" descr="Logo&#10;&#10;Description automatically generated">
            <a:extLst>
              <a:ext uri="{FF2B5EF4-FFF2-40B4-BE49-F238E27FC236}">
                <a16:creationId xmlns:a16="http://schemas.microsoft.com/office/drawing/2014/main" id="{27F88C6B-D09D-4D7A-ABF7-DBE0D0910C82}"/>
              </a:ext>
            </a:extLst>
          </p:cNvPr>
          <p:cNvPicPr>
            <a:picLocks noChangeAspect="1"/>
          </p:cNvPicPr>
          <p:nvPr/>
        </p:nvPicPr>
        <p:blipFill>
          <a:blip r:embed="rId4"/>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185448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a:xfrm>
            <a:off x="1819020" y="2345173"/>
            <a:ext cx="3138026" cy="3880772"/>
          </a:xfrm>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1144778" y="3035938"/>
            <a:ext cx="7610633" cy="2900251"/>
          </a:xfrm>
        </p:spPr>
        <p:txBody>
          <a:bodyPr vert="horz" lIns="91440" tIns="45720" rIns="91440" bIns="45720" rtlCol="0" anchor="t">
            <a:normAutofit/>
          </a:bodyPr>
          <a:lstStyle/>
          <a:p>
            <a:pPr>
              <a:lnSpc>
                <a:spcPct val="90000"/>
              </a:lnSpc>
              <a:spcBef>
                <a:spcPct val="20000"/>
              </a:spcBef>
            </a:pPr>
            <a:r>
              <a:rPr lang="en-IE" sz="2000" b="1">
                <a:solidFill>
                  <a:schemeClr val="accent2">
                    <a:lumMod val="50000"/>
                  </a:schemeClr>
                </a:solidFill>
                <a:latin typeface="Calibri"/>
                <a:ea typeface="+mn-lt"/>
                <a:cs typeface="+mn-lt"/>
              </a:rPr>
              <a:t>Experiential Learning (client-centred approach)</a:t>
            </a:r>
            <a:endParaRPr lang="en-US" sz="2000">
              <a:solidFill>
                <a:schemeClr val="accent2">
                  <a:lumMod val="50000"/>
                </a:schemeClr>
              </a:solidFill>
              <a:latin typeface="Calibri"/>
              <a:ea typeface="+mn-lt"/>
              <a:cs typeface="+mn-lt"/>
            </a:endParaRPr>
          </a:p>
          <a:p>
            <a:pPr marL="0" indent="0">
              <a:lnSpc>
                <a:spcPct val="90000"/>
              </a:lnSpc>
              <a:spcBef>
                <a:spcPct val="20000"/>
              </a:spcBef>
              <a:buNone/>
            </a:pPr>
            <a:r>
              <a:rPr lang="en-IE" sz="2000">
                <a:latin typeface="Calibri"/>
                <a:ea typeface="+mn-lt"/>
                <a:cs typeface="+mn-lt"/>
              </a:rPr>
              <a:t>The purpose of education is to produce personal change and development in the </a:t>
            </a:r>
            <a:r>
              <a:rPr lang="en-IE" sz="2000" b="1">
                <a:latin typeface="Calibri"/>
                <a:ea typeface="+mn-lt"/>
                <a:cs typeface="+mn-lt"/>
              </a:rPr>
              <a:t>whole person</a:t>
            </a:r>
            <a:r>
              <a:rPr lang="en-IE" sz="2000">
                <a:latin typeface="Calibri"/>
                <a:ea typeface="+mn-lt"/>
                <a:cs typeface="+mn-lt"/>
              </a:rPr>
              <a:t>, and not just </a:t>
            </a:r>
            <a:r>
              <a:rPr lang="en-IE" sz="2000" b="1">
                <a:latin typeface="Calibri"/>
                <a:ea typeface="+mn-lt"/>
                <a:cs typeface="+mn-lt"/>
              </a:rPr>
              <a:t>“from the neck up"</a:t>
            </a:r>
            <a:endParaRPr lang="en-IE" sz="2000">
              <a:latin typeface="Calibri"/>
              <a:ea typeface="+mn-lt"/>
              <a:cs typeface="+mn-lt"/>
            </a:endParaRPr>
          </a:p>
          <a:p>
            <a:pPr>
              <a:lnSpc>
                <a:spcPct val="90000"/>
              </a:lnSpc>
              <a:spcBef>
                <a:spcPct val="20000"/>
              </a:spcBef>
            </a:pPr>
            <a:endParaRPr lang="en-IE" sz="2000">
              <a:latin typeface="Calibri"/>
              <a:ea typeface="+mn-lt"/>
              <a:cs typeface="+mn-lt"/>
            </a:endParaRPr>
          </a:p>
          <a:p>
            <a:pPr>
              <a:lnSpc>
                <a:spcPct val="90000"/>
              </a:lnSpc>
              <a:spcBef>
                <a:spcPct val="20000"/>
              </a:spcBef>
            </a:pPr>
            <a:r>
              <a:rPr lang="en-IE" sz="2000" b="1">
                <a:solidFill>
                  <a:schemeClr val="accent2">
                    <a:lumMod val="50000"/>
                  </a:schemeClr>
                </a:solidFill>
                <a:latin typeface="Calibri"/>
                <a:ea typeface="+mn-lt"/>
                <a:cs typeface="+mn-lt"/>
              </a:rPr>
              <a:t>Tutor as facilitator</a:t>
            </a:r>
            <a:endParaRPr lang="en-US" sz="2000">
              <a:solidFill>
                <a:schemeClr val="accent2">
                  <a:lumMod val="50000"/>
                </a:schemeClr>
              </a:solidFill>
              <a:latin typeface="Calibri"/>
              <a:ea typeface="+mn-lt"/>
              <a:cs typeface="+mn-lt"/>
            </a:endParaRPr>
          </a:p>
          <a:p>
            <a:pPr marL="0" indent="0">
              <a:lnSpc>
                <a:spcPct val="90000"/>
              </a:lnSpc>
              <a:spcBef>
                <a:spcPct val="20000"/>
              </a:spcBef>
              <a:buNone/>
            </a:pPr>
            <a:r>
              <a:rPr lang="en-IE" sz="2000">
                <a:latin typeface="Calibri"/>
                <a:ea typeface="+mn-lt"/>
                <a:cs typeface="+mn-lt"/>
              </a:rPr>
              <a:t>The role of the teacher is therefore not as an </a:t>
            </a:r>
            <a:r>
              <a:rPr lang="en-IE" sz="2000" b="1">
                <a:latin typeface="Calibri"/>
                <a:ea typeface="+mn-lt"/>
                <a:cs typeface="+mn-lt"/>
              </a:rPr>
              <a:t>imparter of knowledge</a:t>
            </a:r>
            <a:r>
              <a:rPr lang="en-IE" sz="2000">
                <a:latin typeface="Calibri"/>
                <a:ea typeface="+mn-lt"/>
                <a:cs typeface="+mn-lt"/>
              </a:rPr>
              <a:t>, but as a </a:t>
            </a:r>
            <a:r>
              <a:rPr lang="en-IE" sz="2000" b="1">
                <a:latin typeface="Calibri"/>
                <a:ea typeface="+mn-lt"/>
                <a:cs typeface="+mn-lt"/>
              </a:rPr>
              <a:t>facilitator of learning</a:t>
            </a:r>
            <a:r>
              <a:rPr lang="en-IE" sz="2000">
                <a:latin typeface="Calibri"/>
                <a:ea typeface="+mn-lt"/>
                <a:cs typeface="+mn-lt"/>
              </a:rPr>
              <a:t>. </a:t>
            </a:r>
            <a:endParaRPr lang="en-US" sz="2000">
              <a:latin typeface="Calibri"/>
              <a:ea typeface="+mn-lt"/>
              <a:cs typeface="+mn-lt"/>
            </a:endParaRPr>
          </a:p>
          <a:p>
            <a:pPr>
              <a:spcBef>
                <a:spcPct val="20000"/>
              </a:spcBef>
            </a:pPr>
            <a:endParaRPr lang="en-GB" sz="2000"/>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13</a:t>
            </a:fld>
            <a:endParaRPr lang="en-US"/>
          </a:p>
        </p:txBody>
      </p:sp>
      <p:sp>
        <p:nvSpPr>
          <p:cNvPr id="5" name="TextBox 4">
            <a:extLst>
              <a:ext uri="{FF2B5EF4-FFF2-40B4-BE49-F238E27FC236}">
                <a16:creationId xmlns:a16="http://schemas.microsoft.com/office/drawing/2014/main" id="{617E337E-18AB-43FB-8551-1D0FA03E3521}"/>
              </a:ext>
            </a:extLst>
          </p:cNvPr>
          <p:cNvSpPr txBox="1"/>
          <p:nvPr/>
        </p:nvSpPr>
        <p:spPr>
          <a:xfrm>
            <a:off x="1449436" y="750255"/>
            <a:ext cx="7613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1FBCED"/>
                </a:solidFill>
                <a:latin typeface="Calibri"/>
                <a:ea typeface="+mn-lt"/>
                <a:cs typeface="+mn-lt"/>
              </a:rPr>
              <a:t>Carl Rogers</a:t>
            </a:r>
            <a:endParaRPr lang="en-US" sz="1800">
              <a:solidFill>
                <a:srgbClr val="1FBCED"/>
              </a:solidFill>
              <a:latin typeface="Calibri"/>
            </a:endParaRPr>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8" name="Picture 4" descr="A person wearing glasses&#10;&#10;Description automatically generated">
            <a:extLst>
              <a:ext uri="{FF2B5EF4-FFF2-40B4-BE49-F238E27FC236}">
                <a16:creationId xmlns:a16="http://schemas.microsoft.com/office/drawing/2014/main" id="{58DE3CC7-708F-4CF8-84FA-0BBA4B52DDC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459725" y="543688"/>
            <a:ext cx="2902700" cy="2344244"/>
          </a:xfrm>
          <a:prstGeom prst="rect">
            <a:avLst/>
          </a:prstGeom>
          <a:noFill/>
        </p:spPr>
      </p:pic>
      <p:pic>
        <p:nvPicPr>
          <p:cNvPr id="10" name="Picture 7" descr="Logo&#10;&#10;Description automatically generated">
            <a:extLst>
              <a:ext uri="{FF2B5EF4-FFF2-40B4-BE49-F238E27FC236}">
                <a16:creationId xmlns:a16="http://schemas.microsoft.com/office/drawing/2014/main" id="{370E2F73-1F0D-49C1-B41D-20822BD0A251}"/>
              </a:ext>
            </a:extLst>
          </p:cNvPr>
          <p:cNvPicPr>
            <a:picLocks noChangeAspect="1"/>
          </p:cNvPicPr>
          <p:nvPr/>
        </p:nvPicPr>
        <p:blipFill>
          <a:blip r:embed="rId5"/>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23687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14</a:t>
            </a:fld>
            <a:endParaRPr lang="en-US"/>
          </a:p>
        </p:txBody>
      </p:sp>
      <p:pic>
        <p:nvPicPr>
          <p:cNvPr id="7" name="Picture 7" descr="Logo&#10;&#10;Description automatically generated">
            <a:extLst>
              <a:ext uri="{FF2B5EF4-FFF2-40B4-BE49-F238E27FC236}">
                <a16:creationId xmlns:a16="http://schemas.microsoft.com/office/drawing/2014/main" id="{69876870-371D-4BE6-9CF9-E919EA6419E9}"/>
              </a:ext>
            </a:extLst>
          </p:cNvPr>
          <p:cNvPicPr>
            <a:picLocks noChangeAspect="1"/>
          </p:cNvPicPr>
          <p:nvPr/>
        </p:nvPicPr>
        <p:blipFill>
          <a:blip r:embed="rId3"/>
          <a:stretch>
            <a:fillRect/>
          </a:stretch>
        </p:blipFill>
        <p:spPr>
          <a:xfrm>
            <a:off x="9314492" y="5426624"/>
            <a:ext cx="1095260" cy="886174"/>
          </a:xfrm>
          <a:prstGeom prst="rect">
            <a:avLst/>
          </a:prstGeom>
        </p:spPr>
      </p:pic>
      <p:pic>
        <p:nvPicPr>
          <p:cNvPr id="2" name="Picture 2" descr="Chart, radar chart, sunburst chart&#10;&#10;Description automatically generated">
            <a:extLst>
              <a:ext uri="{FF2B5EF4-FFF2-40B4-BE49-F238E27FC236}">
                <a16:creationId xmlns:a16="http://schemas.microsoft.com/office/drawing/2014/main" id="{A9F80A31-C171-448A-9A11-8C24FE9B2EBC}"/>
              </a:ext>
            </a:extLst>
          </p:cNvPr>
          <p:cNvPicPr>
            <a:picLocks noChangeAspect="1"/>
          </p:cNvPicPr>
          <p:nvPr/>
        </p:nvPicPr>
        <p:blipFill>
          <a:blip r:embed="rId4"/>
          <a:stretch>
            <a:fillRect/>
          </a:stretch>
        </p:blipFill>
        <p:spPr>
          <a:xfrm>
            <a:off x="4127340" y="-2764"/>
            <a:ext cx="6538821" cy="6863710"/>
          </a:xfrm>
          <a:prstGeom prst="rect">
            <a:avLst/>
          </a:prstGeom>
        </p:spPr>
      </p:pic>
      <p:sp>
        <p:nvSpPr>
          <p:cNvPr id="3" name="TextBox 2">
            <a:extLst>
              <a:ext uri="{FF2B5EF4-FFF2-40B4-BE49-F238E27FC236}">
                <a16:creationId xmlns:a16="http://schemas.microsoft.com/office/drawing/2014/main" id="{64F5F4B1-6444-48D8-8AB6-2306BBA2CEBC}"/>
              </a:ext>
            </a:extLst>
          </p:cNvPr>
          <p:cNvSpPr txBox="1"/>
          <p:nvPr/>
        </p:nvSpPr>
        <p:spPr>
          <a:xfrm>
            <a:off x="1643269" y="602028"/>
            <a:ext cx="36519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Impact of unmet</a:t>
            </a:r>
            <a:endParaRPr lang="en-US" sz="1800"/>
          </a:p>
          <a:p>
            <a:r>
              <a:rPr lang="en-US" sz="2400"/>
              <a:t>literacy needs</a:t>
            </a:r>
            <a:endParaRPr lang="en-US" sz="1800"/>
          </a:p>
        </p:txBody>
      </p:sp>
      <p:sp>
        <p:nvSpPr>
          <p:cNvPr id="4" name="TextBox 3">
            <a:extLst>
              <a:ext uri="{FF2B5EF4-FFF2-40B4-BE49-F238E27FC236}">
                <a16:creationId xmlns:a16="http://schemas.microsoft.com/office/drawing/2014/main" id="{C3D6ECCF-C10F-49DD-9C71-A48019086CD2}"/>
              </a:ext>
            </a:extLst>
          </p:cNvPr>
          <p:cNvSpPr txBox="1"/>
          <p:nvPr/>
        </p:nvSpPr>
        <p:spPr>
          <a:xfrm>
            <a:off x="1587362" y="648120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NALA Literacy for life 2020</a:t>
            </a:r>
          </a:p>
        </p:txBody>
      </p:sp>
      <p:pic>
        <p:nvPicPr>
          <p:cNvPr id="6" name="Picture 7" descr="Logo&#10;&#10;Description automatically generated">
            <a:extLst>
              <a:ext uri="{FF2B5EF4-FFF2-40B4-BE49-F238E27FC236}">
                <a16:creationId xmlns:a16="http://schemas.microsoft.com/office/drawing/2014/main" id="{690AF3A2-443E-4660-9375-4B5854768632}"/>
              </a:ext>
            </a:extLst>
          </p:cNvPr>
          <p:cNvPicPr>
            <a:picLocks noChangeAspect="1"/>
          </p:cNvPicPr>
          <p:nvPr/>
        </p:nvPicPr>
        <p:blipFill>
          <a:blip r:embed="rId3"/>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102233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p:txBody>
          <a:bodyPr>
            <a:normAutofit/>
          </a:bodyPr>
          <a:lstStyle/>
          <a:p>
            <a:r>
              <a:rPr lang="en-US" sz="3200" b="1">
                <a:solidFill>
                  <a:srgbClr val="1FBCED"/>
                </a:solidFill>
                <a:latin typeface="Calibri"/>
                <a:ea typeface="+mj-lt"/>
                <a:cs typeface="+mj-lt"/>
              </a:rPr>
              <a:t>Impact of unmet literacy needs</a:t>
            </a:r>
          </a:p>
          <a:p>
            <a:endParaRPr lang="en-US">
              <a:solidFill>
                <a:schemeClr val="accent1">
                  <a:lumMod val="50000"/>
                </a:schemeClr>
              </a:solidFill>
            </a:endParaRPr>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15</a:t>
            </a:fld>
            <a:endParaRPr lang="en-US"/>
          </a:p>
        </p:txBody>
      </p:sp>
      <p:pic>
        <p:nvPicPr>
          <p:cNvPr id="4" name="Picture 7" descr="Logo&#10;&#10;Description automatically generated">
            <a:extLst>
              <a:ext uri="{FF2B5EF4-FFF2-40B4-BE49-F238E27FC236}">
                <a16:creationId xmlns:a16="http://schemas.microsoft.com/office/drawing/2014/main" id="{08277C0F-23A5-4AE1-9C84-8728603120E2}"/>
              </a:ext>
            </a:extLst>
          </p:cNvPr>
          <p:cNvPicPr>
            <a:picLocks noChangeAspect="1"/>
          </p:cNvPicPr>
          <p:nvPr/>
        </p:nvPicPr>
        <p:blipFill>
          <a:blip r:embed="rId3"/>
          <a:stretch>
            <a:fillRect/>
          </a:stretch>
        </p:blipFill>
        <p:spPr>
          <a:xfrm>
            <a:off x="10917217" y="5828313"/>
            <a:ext cx="1095260" cy="886174"/>
          </a:xfrm>
          <a:prstGeom prst="rect">
            <a:avLst/>
          </a:prstGeom>
        </p:spPr>
      </p:pic>
      <p:pic>
        <p:nvPicPr>
          <p:cNvPr id="7" name="Picture 7" descr="Graphical user interface, application, website, Teams&#10;&#10;Description automatically generated">
            <a:extLst>
              <a:ext uri="{FF2B5EF4-FFF2-40B4-BE49-F238E27FC236}">
                <a16:creationId xmlns:a16="http://schemas.microsoft.com/office/drawing/2014/main" id="{8B12487B-B40F-426B-B558-D7F4365AD9D9}"/>
              </a:ext>
            </a:extLst>
          </p:cNvPr>
          <p:cNvPicPr>
            <a:picLocks noChangeAspect="1"/>
          </p:cNvPicPr>
          <p:nvPr/>
        </p:nvPicPr>
        <p:blipFill>
          <a:blip r:embed="rId4"/>
          <a:stretch>
            <a:fillRect/>
          </a:stretch>
        </p:blipFill>
        <p:spPr>
          <a:xfrm>
            <a:off x="8198122" y="549895"/>
            <a:ext cx="3183440" cy="2738089"/>
          </a:xfrm>
          <a:prstGeom prst="rect">
            <a:avLst/>
          </a:prstGeom>
        </p:spPr>
      </p:pic>
      <p:sp>
        <p:nvSpPr>
          <p:cNvPr id="11" name="Content Placeholder 2">
            <a:extLst>
              <a:ext uri="{FF2B5EF4-FFF2-40B4-BE49-F238E27FC236}">
                <a16:creationId xmlns:a16="http://schemas.microsoft.com/office/drawing/2014/main" id="{39629E8B-8719-4942-8C6F-FF988A90D91C}"/>
              </a:ext>
            </a:extLst>
          </p:cNvPr>
          <p:cNvSpPr>
            <a:spLocks noGrp="1"/>
          </p:cNvSpPr>
          <p:nvPr/>
        </p:nvSpPr>
        <p:spPr>
          <a:xfrm>
            <a:off x="807432" y="1872515"/>
            <a:ext cx="9107765" cy="3880773"/>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charset="2"/>
              <a:buChar char="•"/>
            </a:pPr>
            <a:r>
              <a:rPr lang="en-US" sz="3600">
                <a:solidFill>
                  <a:schemeClr val="accent1">
                    <a:lumMod val="75000"/>
                  </a:schemeClr>
                </a:solidFill>
                <a:latin typeface="Calibri"/>
                <a:cs typeface="Calibri"/>
              </a:rPr>
              <a:t>Log onto </a:t>
            </a:r>
            <a:r>
              <a:rPr lang="en-US" sz="3600" b="1">
                <a:solidFill>
                  <a:schemeClr val="accent1">
                    <a:lumMod val="75000"/>
                  </a:schemeClr>
                </a:solidFill>
                <a:latin typeface="Calibri"/>
                <a:cs typeface="Calibri"/>
              </a:rPr>
              <a:t>menti.com</a:t>
            </a:r>
            <a:endParaRPr lang="en-US" sz="3600" b="1">
              <a:solidFill>
                <a:schemeClr val="accent1">
                  <a:lumMod val="75000"/>
                </a:schemeClr>
              </a:solidFill>
            </a:endParaRPr>
          </a:p>
          <a:p>
            <a:pPr>
              <a:buFont typeface="Arial" charset="2"/>
              <a:buChar char="•"/>
            </a:pPr>
            <a:r>
              <a:rPr lang="en-US" sz="3600">
                <a:solidFill>
                  <a:schemeClr val="accent1">
                    <a:lumMod val="75000"/>
                  </a:schemeClr>
                </a:solidFill>
                <a:latin typeface="Calibri"/>
                <a:cs typeface="Calibri"/>
              </a:rPr>
              <a:t>Insert code at top of shared screen</a:t>
            </a:r>
          </a:p>
          <a:p>
            <a:endParaRPr lang="en-US" sz="3600" b="1">
              <a:solidFill>
                <a:schemeClr val="accent1">
                  <a:lumMod val="75000"/>
                </a:schemeClr>
              </a:solidFill>
              <a:latin typeface="Calibri"/>
              <a:cs typeface="Calibri"/>
            </a:endParaRPr>
          </a:p>
          <a:p>
            <a:pPr marL="0" indent="0">
              <a:buNone/>
            </a:pPr>
            <a:r>
              <a:rPr lang="en-US" sz="3600" b="1">
                <a:solidFill>
                  <a:srgbClr val="1FBCED"/>
                </a:solidFill>
                <a:latin typeface="Calibri"/>
                <a:cs typeface="Calibri"/>
              </a:rPr>
              <a:t>"Consider the impact of unmet literacy needs on the individual. </a:t>
            </a:r>
            <a:endParaRPr lang="en-US" sz="3600" b="1">
              <a:solidFill>
                <a:srgbClr val="17B0E4"/>
              </a:solidFill>
              <a:latin typeface="Calibri"/>
              <a:cs typeface="Calibri"/>
            </a:endParaRPr>
          </a:p>
          <a:p>
            <a:pPr marL="0" indent="0">
              <a:buNone/>
            </a:pPr>
            <a:r>
              <a:rPr lang="en-US" sz="3600" b="1">
                <a:solidFill>
                  <a:srgbClr val="1FBCED"/>
                </a:solidFill>
                <a:latin typeface="Calibri"/>
                <a:cs typeface="Calibri"/>
              </a:rPr>
              <a:t>What words come to mind?"</a:t>
            </a:r>
          </a:p>
          <a:p>
            <a:endParaRPr lang="en-US"/>
          </a:p>
        </p:txBody>
      </p:sp>
    </p:spTree>
    <p:extLst>
      <p:ext uri="{BB962C8B-B14F-4D97-AF65-F5344CB8AC3E}">
        <p14:creationId xmlns:p14="http://schemas.microsoft.com/office/powerpoint/2010/main" val="217295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a:xfrm>
            <a:off x="851832" y="354022"/>
            <a:ext cx="7627671" cy="1320800"/>
          </a:xfrm>
        </p:spPr>
        <p:txBody>
          <a:bodyPr/>
          <a:lstStyle/>
          <a:p>
            <a:r>
              <a:rPr lang="en-IE" b="1">
                <a:solidFill>
                  <a:srgbClr val="1FBCED"/>
                </a:solidFill>
                <a:latin typeface="Calibri"/>
                <a:cs typeface="Calibri"/>
              </a:rPr>
              <a:t>Impacts of unmet literacy needs </a:t>
            </a:r>
            <a:br>
              <a:rPr lang="en-IE" b="1">
                <a:solidFill>
                  <a:srgbClr val="1FBCED"/>
                </a:solidFill>
                <a:latin typeface="Calibri"/>
                <a:cs typeface="Calibri"/>
              </a:rPr>
            </a:br>
            <a:r>
              <a:rPr lang="en-IE" b="1">
                <a:solidFill>
                  <a:srgbClr val="1FBCED"/>
                </a:solidFill>
                <a:latin typeface="Calibri"/>
                <a:cs typeface="Calibri"/>
              </a:rPr>
              <a:t>on the individual</a:t>
            </a:r>
            <a:endParaRPr lang="en-US">
              <a:solidFill>
                <a:srgbClr val="1FBCED"/>
              </a:solidFill>
              <a:ea typeface="+mj-lt"/>
              <a:cs typeface="+mj-lt"/>
            </a:endParaRPr>
          </a:p>
        </p:txBody>
      </p:sp>
      <p:sp>
        <p:nvSpPr>
          <p:cNvPr id="4" name="Text Placeholder 3">
            <a:extLst>
              <a:ext uri="{FF2B5EF4-FFF2-40B4-BE49-F238E27FC236}">
                <a16:creationId xmlns:a16="http://schemas.microsoft.com/office/drawing/2014/main" id="{4B30881C-ACE4-4085-81BC-F03B264E218F}"/>
              </a:ext>
            </a:extLst>
          </p:cNvPr>
          <p:cNvSpPr>
            <a:spLocks noGrp="1"/>
          </p:cNvSpPr>
          <p:nvPr>
            <p:ph type="body" idx="1"/>
          </p:nvPr>
        </p:nvSpPr>
        <p:spPr>
          <a:xfrm>
            <a:off x="1275473" y="2019900"/>
            <a:ext cx="3139217" cy="576262"/>
          </a:xfrm>
        </p:spPr>
        <p:txBody>
          <a:bodyPr/>
          <a:lstStyle/>
          <a:p>
            <a:r>
              <a:rPr lang="en-US" i="1">
                <a:solidFill>
                  <a:srgbClr val="07A4CF"/>
                </a:solidFill>
                <a:latin typeface="Calibri"/>
                <a:cs typeface="Calibri"/>
              </a:rPr>
              <a:t>Social and emotional</a:t>
            </a:r>
          </a:p>
        </p:txBody>
      </p:sp>
      <p:sp>
        <p:nvSpPr>
          <p:cNvPr id="3" name="Content Placeholder 2">
            <a:extLst>
              <a:ext uri="{FF2B5EF4-FFF2-40B4-BE49-F238E27FC236}">
                <a16:creationId xmlns:a16="http://schemas.microsoft.com/office/drawing/2014/main" id="{F84BF3B0-9434-48E4-8D5D-52731D37515D}"/>
              </a:ext>
            </a:extLst>
          </p:cNvPr>
          <p:cNvSpPr>
            <a:spLocks noGrp="1"/>
          </p:cNvSpPr>
          <p:nvPr>
            <p:ph sz="half" idx="2"/>
          </p:nvPr>
        </p:nvSpPr>
        <p:spPr>
          <a:xfrm>
            <a:off x="992912" y="2499389"/>
            <a:ext cx="3806558" cy="3730079"/>
          </a:xfrm>
        </p:spPr>
        <p:txBody>
          <a:bodyPr vert="horz" lIns="91440" tIns="45720" rIns="91440" bIns="45720" rtlCol="0" anchor="t">
            <a:normAutofit fontScale="85000" lnSpcReduction="10000"/>
          </a:bodyPr>
          <a:lstStyle/>
          <a:p>
            <a:pPr marL="0" indent="0">
              <a:lnSpc>
                <a:spcPct val="150000"/>
              </a:lnSpc>
              <a:spcBef>
                <a:spcPts val="0"/>
              </a:spcBef>
              <a:buNone/>
            </a:pPr>
            <a:endParaRPr lang="en-US" sz="1800">
              <a:latin typeface="Calibri"/>
              <a:ea typeface="+mn-lt"/>
              <a:cs typeface="Calibri"/>
            </a:endParaRPr>
          </a:p>
          <a:p>
            <a:pPr>
              <a:lnSpc>
                <a:spcPct val="150000"/>
              </a:lnSpc>
              <a:spcBef>
                <a:spcPts val="0"/>
              </a:spcBef>
              <a:buFont typeface="Wingdings" charset="2"/>
              <a:buChar char="ü"/>
            </a:pPr>
            <a:r>
              <a:rPr lang="en-IE" sz="1800">
                <a:solidFill>
                  <a:schemeClr val="tx1"/>
                </a:solidFill>
                <a:latin typeface="Calibri"/>
                <a:cs typeface="Calibri"/>
              </a:rPr>
              <a:t>Felt panic in situations involving reading /writing/digital/numeracy skills  </a:t>
            </a:r>
            <a:endParaRPr lang="en-US" sz="1800">
              <a:solidFill>
                <a:schemeClr val="tx1"/>
              </a:solidFill>
              <a:latin typeface="Calibri"/>
              <a:ea typeface="+mn-lt"/>
              <a:cs typeface="Calibri"/>
            </a:endParaRPr>
          </a:p>
          <a:p>
            <a:pPr>
              <a:lnSpc>
                <a:spcPct val="150000"/>
              </a:lnSpc>
              <a:spcBef>
                <a:spcPts val="0"/>
              </a:spcBef>
              <a:buFont typeface="Wingdings" charset="2"/>
              <a:buChar char="ü"/>
            </a:pPr>
            <a:r>
              <a:rPr lang="en-IE" sz="1800">
                <a:solidFill>
                  <a:schemeClr val="tx1"/>
                </a:solidFill>
                <a:latin typeface="Calibri"/>
                <a:cs typeface="Calibri"/>
              </a:rPr>
              <a:t>Felt inferior, a sense of failure   </a:t>
            </a:r>
            <a:endParaRPr lang="en-US" sz="1800">
              <a:solidFill>
                <a:schemeClr val="tx1"/>
              </a:solidFill>
              <a:latin typeface="Calibri"/>
              <a:cs typeface="Calibri"/>
            </a:endParaRPr>
          </a:p>
          <a:p>
            <a:pPr>
              <a:lnSpc>
                <a:spcPct val="150000"/>
              </a:lnSpc>
              <a:spcBef>
                <a:spcPts val="0"/>
              </a:spcBef>
              <a:buFont typeface="Wingdings" charset="2"/>
              <a:buChar char="ü"/>
            </a:pPr>
            <a:r>
              <a:rPr lang="en-IE">
                <a:solidFill>
                  <a:schemeClr val="tx1"/>
                </a:solidFill>
                <a:latin typeface="Calibri"/>
                <a:cs typeface="Calibri"/>
              </a:rPr>
              <a:t>Fear</a:t>
            </a:r>
            <a:r>
              <a:rPr lang="en-IE" sz="1800">
                <a:solidFill>
                  <a:schemeClr val="tx1"/>
                </a:solidFill>
                <a:latin typeface="Calibri"/>
                <a:cs typeface="Calibri"/>
              </a:rPr>
              <a:t> others would think they were stupid </a:t>
            </a:r>
            <a:endParaRPr lang="en-US" sz="1800">
              <a:solidFill>
                <a:schemeClr val="tx1"/>
              </a:solidFill>
              <a:latin typeface="Calibri"/>
              <a:ea typeface="+mn-lt"/>
              <a:cs typeface="Calibri"/>
            </a:endParaRPr>
          </a:p>
          <a:p>
            <a:pPr>
              <a:lnSpc>
                <a:spcPct val="150000"/>
              </a:lnSpc>
              <a:spcBef>
                <a:spcPts val="0"/>
              </a:spcBef>
              <a:buFont typeface="Wingdings" charset="2"/>
              <a:buChar char="ü"/>
            </a:pPr>
            <a:r>
              <a:rPr lang="en-IE">
                <a:solidFill>
                  <a:schemeClr val="tx1"/>
                </a:solidFill>
                <a:latin typeface="Calibri"/>
                <a:cs typeface="Calibri"/>
              </a:rPr>
              <a:t>Became shy</a:t>
            </a:r>
            <a:r>
              <a:rPr lang="en-IE" sz="1800">
                <a:solidFill>
                  <a:schemeClr val="tx1"/>
                </a:solidFill>
                <a:latin typeface="Calibri"/>
                <a:cs typeface="Calibri"/>
              </a:rPr>
              <a:t> or </a:t>
            </a:r>
            <a:r>
              <a:rPr lang="en-IE">
                <a:solidFill>
                  <a:schemeClr val="tx1"/>
                </a:solidFill>
                <a:latin typeface="Calibri"/>
                <a:cs typeface="Calibri"/>
              </a:rPr>
              <a:t>withdrawn</a:t>
            </a:r>
          </a:p>
          <a:p>
            <a:pPr>
              <a:lnSpc>
                <a:spcPct val="150000"/>
              </a:lnSpc>
              <a:spcBef>
                <a:spcPts val="0"/>
              </a:spcBef>
              <a:buFont typeface="Wingdings" charset="2"/>
              <a:buChar char="ü"/>
            </a:pPr>
            <a:r>
              <a:rPr lang="en-IE">
                <a:solidFill>
                  <a:schemeClr val="tx1"/>
                </a:solidFill>
                <a:latin typeface="Calibri"/>
                <a:cs typeface="Calibri"/>
              </a:rPr>
              <a:t>Maintains defensive</a:t>
            </a:r>
            <a:r>
              <a:rPr lang="en-IE" sz="1800">
                <a:solidFill>
                  <a:schemeClr val="tx1"/>
                </a:solidFill>
                <a:latin typeface="Calibri"/>
                <a:cs typeface="Calibri"/>
              </a:rPr>
              <a:t> barriers </a:t>
            </a:r>
            <a:endParaRPr lang="en-IE" sz="1800">
              <a:solidFill>
                <a:schemeClr val="tx1"/>
              </a:solidFill>
              <a:latin typeface="Calibri"/>
              <a:ea typeface="+mn-lt"/>
              <a:cs typeface="Calibri"/>
            </a:endParaRPr>
          </a:p>
          <a:p>
            <a:pPr>
              <a:lnSpc>
                <a:spcPct val="150000"/>
              </a:lnSpc>
              <a:spcBef>
                <a:spcPts val="0"/>
              </a:spcBef>
              <a:buFont typeface="Wingdings" charset="2"/>
              <a:buChar char="ü"/>
            </a:pPr>
            <a:r>
              <a:rPr lang="en-IE" sz="1800">
                <a:solidFill>
                  <a:schemeClr val="tx1"/>
                </a:solidFill>
                <a:latin typeface="Calibri"/>
                <a:cs typeface="Calibri"/>
              </a:rPr>
              <a:t> Felt bitter/angry/depressed/hurt </a:t>
            </a:r>
            <a:endParaRPr lang="en-US" sz="1800">
              <a:solidFill>
                <a:schemeClr val="tx1"/>
              </a:solidFill>
              <a:latin typeface="Calibri"/>
              <a:ea typeface="+mn-lt"/>
              <a:cs typeface="Calibri"/>
            </a:endParaRPr>
          </a:p>
          <a:p>
            <a:pPr>
              <a:lnSpc>
                <a:spcPct val="150000"/>
              </a:lnSpc>
              <a:spcBef>
                <a:spcPts val="0"/>
              </a:spcBef>
              <a:buFont typeface="Wingdings" charset="2"/>
              <a:buChar char="ü"/>
            </a:pPr>
            <a:r>
              <a:rPr lang="en-IE" sz="1800">
                <a:solidFill>
                  <a:schemeClr val="tx1"/>
                </a:solidFill>
                <a:latin typeface="Calibri"/>
                <a:cs typeface="Calibri"/>
              </a:rPr>
              <a:t> Experienced poor self-esteem </a:t>
            </a:r>
            <a:endParaRPr lang="en-US" sz="1800">
              <a:solidFill>
                <a:schemeClr val="tx1"/>
              </a:solidFill>
              <a:latin typeface="Calibri"/>
              <a:ea typeface="+mn-lt"/>
              <a:cs typeface="Calibri"/>
            </a:endParaRPr>
          </a:p>
          <a:p>
            <a:pPr>
              <a:lnSpc>
                <a:spcPct val="150000"/>
              </a:lnSpc>
              <a:spcBef>
                <a:spcPts val="0"/>
              </a:spcBef>
              <a:buFont typeface="Wingdings" charset="2"/>
              <a:buChar char="ü"/>
            </a:pPr>
            <a:r>
              <a:rPr lang="en-IE" sz="1800">
                <a:solidFill>
                  <a:schemeClr val="tx1"/>
                </a:solidFill>
                <a:latin typeface="Calibri"/>
                <a:cs typeface="Calibri"/>
              </a:rPr>
              <a:t> </a:t>
            </a:r>
            <a:r>
              <a:rPr lang="en-IE">
                <a:solidFill>
                  <a:schemeClr val="tx1"/>
                </a:solidFill>
                <a:latin typeface="Calibri"/>
                <a:cs typeface="Calibri"/>
              </a:rPr>
              <a:t>Negative</a:t>
            </a:r>
            <a:r>
              <a:rPr lang="en-IE" sz="1800">
                <a:solidFill>
                  <a:schemeClr val="tx1"/>
                </a:solidFill>
                <a:latin typeface="Calibri"/>
                <a:cs typeface="Calibri"/>
              </a:rPr>
              <a:t> </a:t>
            </a:r>
            <a:r>
              <a:rPr lang="en-IE">
                <a:solidFill>
                  <a:schemeClr val="tx1"/>
                </a:solidFill>
                <a:latin typeface="Calibri"/>
                <a:cs typeface="Calibri"/>
              </a:rPr>
              <a:t>attitude</a:t>
            </a:r>
            <a:r>
              <a:rPr lang="en-IE" sz="1800">
                <a:solidFill>
                  <a:schemeClr val="tx1"/>
                </a:solidFill>
                <a:latin typeface="Calibri"/>
                <a:cs typeface="Calibri"/>
              </a:rPr>
              <a:t> to education </a:t>
            </a:r>
            <a:endParaRPr lang="en-US" sz="1800">
              <a:solidFill>
                <a:schemeClr val="tx1"/>
              </a:solidFill>
              <a:latin typeface="Calibri"/>
              <a:ea typeface="+mn-lt"/>
              <a:cs typeface="Calibri"/>
            </a:endParaRPr>
          </a:p>
          <a:p>
            <a:pPr marL="0" indent="0">
              <a:buNone/>
            </a:pPr>
            <a:endParaRPr lang="en-US" sz="1800">
              <a:solidFill>
                <a:schemeClr val="tx1"/>
              </a:solidFill>
              <a:latin typeface="Calibri"/>
              <a:cs typeface="Calibri"/>
            </a:endParaRPr>
          </a:p>
        </p:txBody>
      </p:sp>
      <p:sp>
        <p:nvSpPr>
          <p:cNvPr id="6" name="Text Placeholder 5">
            <a:extLst>
              <a:ext uri="{FF2B5EF4-FFF2-40B4-BE49-F238E27FC236}">
                <a16:creationId xmlns:a16="http://schemas.microsoft.com/office/drawing/2014/main" id="{F9641A66-F398-493A-95B2-E950F4002EFF}"/>
              </a:ext>
            </a:extLst>
          </p:cNvPr>
          <p:cNvSpPr>
            <a:spLocks noGrp="1"/>
          </p:cNvSpPr>
          <p:nvPr>
            <p:ph type="body" sz="quarter" idx="3"/>
          </p:nvPr>
        </p:nvSpPr>
        <p:spPr>
          <a:xfrm>
            <a:off x="5289362" y="2095644"/>
            <a:ext cx="3139214" cy="576262"/>
          </a:xfrm>
        </p:spPr>
        <p:txBody>
          <a:bodyPr/>
          <a:lstStyle/>
          <a:p>
            <a:r>
              <a:rPr lang="en-US" i="1">
                <a:solidFill>
                  <a:srgbClr val="07A4CF"/>
                </a:solidFill>
                <a:latin typeface="Calibri"/>
                <a:cs typeface="Calibri"/>
              </a:rPr>
              <a:t>Practical</a:t>
            </a:r>
          </a:p>
        </p:txBody>
      </p:sp>
      <p:sp>
        <p:nvSpPr>
          <p:cNvPr id="8" name="Content Placeholder 7">
            <a:extLst>
              <a:ext uri="{FF2B5EF4-FFF2-40B4-BE49-F238E27FC236}">
                <a16:creationId xmlns:a16="http://schemas.microsoft.com/office/drawing/2014/main" id="{E82B3833-1BB0-4D44-8EDB-51242BF04785}"/>
              </a:ext>
            </a:extLst>
          </p:cNvPr>
          <p:cNvSpPr>
            <a:spLocks noGrp="1"/>
          </p:cNvSpPr>
          <p:nvPr>
            <p:ph sz="quarter" idx="4"/>
          </p:nvPr>
        </p:nvSpPr>
        <p:spPr>
          <a:xfrm>
            <a:off x="4937887" y="2846906"/>
            <a:ext cx="4780889" cy="2647763"/>
          </a:xfrm>
        </p:spPr>
        <p:txBody>
          <a:bodyPr vert="horz" lIns="91440" tIns="45720" rIns="91440" bIns="45720" rtlCol="0" anchor="t">
            <a:noAutofit/>
          </a:bodyPr>
          <a:lstStyle/>
          <a:p>
            <a:pPr>
              <a:lnSpc>
                <a:spcPct val="150000"/>
              </a:lnSpc>
              <a:spcBef>
                <a:spcPts val="0"/>
              </a:spcBef>
              <a:buFont typeface="Wingdings" charset="2"/>
              <a:buChar char="ü"/>
            </a:pPr>
            <a:r>
              <a:rPr lang="en-IE" sz="1500">
                <a:solidFill>
                  <a:schemeClr val="accent2">
                    <a:lumMod val="50000"/>
                  </a:schemeClr>
                </a:solidFill>
                <a:latin typeface="Calibri"/>
                <a:cs typeface="Calibri"/>
              </a:rPr>
              <a:t> </a:t>
            </a:r>
            <a:r>
              <a:rPr lang="en-IE" sz="1500">
                <a:solidFill>
                  <a:schemeClr val="tx1"/>
                </a:solidFill>
                <a:latin typeface="Calibri"/>
                <a:cs typeface="Calibri"/>
              </a:rPr>
              <a:t>Difficulty reading or writing a letter or fill in forms, </a:t>
            </a:r>
            <a:endParaRPr lang="en-IE" sz="1500">
              <a:solidFill>
                <a:schemeClr val="tx1"/>
              </a:solidFill>
              <a:latin typeface="Calibri"/>
              <a:ea typeface="+mn-lt"/>
              <a:cs typeface="Calibri"/>
            </a:endParaRPr>
          </a:p>
          <a:p>
            <a:pPr>
              <a:lnSpc>
                <a:spcPct val="150000"/>
              </a:lnSpc>
              <a:spcBef>
                <a:spcPts val="0"/>
              </a:spcBef>
              <a:buFont typeface="Wingdings" charset="2"/>
              <a:buChar char="ü"/>
            </a:pPr>
            <a:r>
              <a:rPr lang="en-IE" sz="1500">
                <a:solidFill>
                  <a:schemeClr val="tx1"/>
                </a:solidFill>
                <a:latin typeface="Calibri"/>
                <a:cs typeface="Calibri"/>
              </a:rPr>
              <a:t> Struggle with Social Media, text messaging, email  </a:t>
            </a:r>
            <a:endParaRPr lang="en-IE" sz="1500">
              <a:solidFill>
                <a:schemeClr val="tx1"/>
              </a:solidFill>
              <a:latin typeface="Calibri"/>
              <a:ea typeface="+mn-lt"/>
              <a:cs typeface="Calibri"/>
            </a:endParaRPr>
          </a:p>
          <a:p>
            <a:pPr>
              <a:lnSpc>
                <a:spcPct val="150000"/>
              </a:lnSpc>
              <a:spcBef>
                <a:spcPts val="0"/>
              </a:spcBef>
              <a:buFont typeface="Wingdings" charset="2"/>
              <a:buChar char="ü"/>
            </a:pPr>
            <a:r>
              <a:rPr lang="en-IE" sz="1500">
                <a:solidFill>
                  <a:schemeClr val="tx1"/>
                </a:solidFill>
                <a:latin typeface="Calibri"/>
                <a:cs typeface="Calibri"/>
              </a:rPr>
              <a:t> Unable to express an opinion in public </a:t>
            </a:r>
            <a:endParaRPr lang="en-US" sz="1500">
              <a:solidFill>
                <a:schemeClr val="tx1"/>
              </a:solidFill>
              <a:latin typeface="Calibri"/>
              <a:ea typeface="+mn-lt"/>
              <a:cs typeface="Calibri"/>
            </a:endParaRPr>
          </a:p>
          <a:p>
            <a:pPr>
              <a:lnSpc>
                <a:spcPct val="150000"/>
              </a:lnSpc>
              <a:spcBef>
                <a:spcPts val="0"/>
              </a:spcBef>
              <a:buFont typeface="Wingdings" charset="2"/>
              <a:buChar char="ü"/>
            </a:pPr>
            <a:r>
              <a:rPr lang="en-IE" sz="1500">
                <a:solidFill>
                  <a:schemeClr val="tx1"/>
                </a:solidFill>
                <a:latin typeface="Calibri"/>
                <a:cs typeface="Calibri"/>
              </a:rPr>
              <a:t> Not applying for jobs or taking up promotions</a:t>
            </a:r>
            <a:endParaRPr lang="en-US" sz="1500">
              <a:solidFill>
                <a:schemeClr val="tx1"/>
              </a:solidFill>
              <a:latin typeface="Calibri"/>
              <a:cs typeface="Calibri"/>
            </a:endParaRPr>
          </a:p>
          <a:p>
            <a:pPr>
              <a:lnSpc>
                <a:spcPct val="150000"/>
              </a:lnSpc>
              <a:spcBef>
                <a:spcPts val="0"/>
              </a:spcBef>
              <a:buFont typeface="Wingdings" charset="2"/>
              <a:buChar char="ü"/>
            </a:pPr>
            <a:r>
              <a:rPr lang="en-IE" sz="1500">
                <a:solidFill>
                  <a:schemeClr val="tx1"/>
                </a:solidFill>
                <a:latin typeface="Calibri"/>
                <a:cs typeface="Calibri"/>
              </a:rPr>
              <a:t> Experiencing anxiety/failure when required to participate on a course </a:t>
            </a:r>
            <a:endParaRPr lang="en-US" sz="1500">
              <a:solidFill>
                <a:schemeClr val="tx1"/>
              </a:solidFill>
              <a:latin typeface="Calibri"/>
              <a:ea typeface="+mn-lt"/>
              <a:cs typeface="Calibri"/>
            </a:endParaRPr>
          </a:p>
          <a:p>
            <a:pPr>
              <a:lnSpc>
                <a:spcPct val="150000"/>
              </a:lnSpc>
              <a:spcBef>
                <a:spcPts val="0"/>
              </a:spcBef>
              <a:buFont typeface="Wingdings" charset="2"/>
              <a:buChar char="ü"/>
            </a:pPr>
            <a:r>
              <a:rPr lang="en-IE" sz="1500">
                <a:solidFill>
                  <a:schemeClr val="tx1"/>
                </a:solidFill>
                <a:latin typeface="Calibri"/>
                <a:cs typeface="Calibri"/>
              </a:rPr>
              <a:t> Problems ordering a meal/shopping/</a:t>
            </a:r>
            <a:r>
              <a:rPr lang="en-US" sz="1500">
                <a:solidFill>
                  <a:schemeClr val="tx1"/>
                </a:solidFill>
                <a:latin typeface="Calibri"/>
                <a:cs typeface="Calibri"/>
              </a:rPr>
              <a:t>reading a label </a:t>
            </a:r>
            <a:r>
              <a:rPr lang="en-US" sz="1500">
                <a:solidFill>
                  <a:schemeClr val="tx1"/>
                </a:solidFill>
              </a:rPr>
              <a:t> </a:t>
            </a:r>
            <a:endParaRPr lang="en-US" sz="1500">
              <a:solidFill>
                <a:schemeClr val="tx1"/>
              </a:solidFill>
              <a:ea typeface="+mn-lt"/>
              <a:cs typeface="+mn-lt"/>
            </a:endParaRPr>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16</a:t>
            </a:fld>
            <a:endParaRPr lang="en-US"/>
          </a:p>
        </p:txBody>
      </p:sp>
      <p:pic>
        <p:nvPicPr>
          <p:cNvPr id="10" name="Picture 7" descr="Logo&#10;&#10;Description automatically generated">
            <a:extLst>
              <a:ext uri="{FF2B5EF4-FFF2-40B4-BE49-F238E27FC236}">
                <a16:creationId xmlns:a16="http://schemas.microsoft.com/office/drawing/2014/main" id="{9E1713E7-5BCD-43D9-8328-CDDC9F8EED2D}"/>
              </a:ext>
            </a:extLst>
          </p:cNvPr>
          <p:cNvPicPr>
            <a:picLocks noChangeAspect="1"/>
          </p:cNvPicPr>
          <p:nvPr/>
        </p:nvPicPr>
        <p:blipFill>
          <a:blip r:embed="rId3"/>
          <a:stretch>
            <a:fillRect/>
          </a:stretch>
        </p:blipFill>
        <p:spPr>
          <a:xfrm>
            <a:off x="10917217" y="5828313"/>
            <a:ext cx="1095260" cy="886174"/>
          </a:xfrm>
          <a:prstGeom prst="rect">
            <a:avLst/>
          </a:prstGeom>
        </p:spPr>
      </p:pic>
      <p:pic>
        <p:nvPicPr>
          <p:cNvPr id="11" name="Picture 11" descr="Icon&#10;&#10;Description automatically generated">
            <a:extLst>
              <a:ext uri="{FF2B5EF4-FFF2-40B4-BE49-F238E27FC236}">
                <a16:creationId xmlns:a16="http://schemas.microsoft.com/office/drawing/2014/main" id="{EA4C49D3-A9B0-491B-B037-4E1D6819ED89}"/>
              </a:ext>
            </a:extLst>
          </p:cNvPr>
          <p:cNvPicPr>
            <a:picLocks noChangeAspect="1"/>
          </p:cNvPicPr>
          <p:nvPr/>
        </p:nvPicPr>
        <p:blipFill>
          <a:blip r:embed="rId4"/>
          <a:stretch>
            <a:fillRect/>
          </a:stretch>
        </p:blipFill>
        <p:spPr>
          <a:xfrm>
            <a:off x="7556740" y="547726"/>
            <a:ext cx="1880559" cy="1765639"/>
          </a:xfrm>
          <a:prstGeom prst="rect">
            <a:avLst/>
          </a:prstGeom>
        </p:spPr>
      </p:pic>
    </p:spTree>
    <p:extLst>
      <p:ext uri="{BB962C8B-B14F-4D97-AF65-F5344CB8AC3E}">
        <p14:creationId xmlns:p14="http://schemas.microsoft.com/office/powerpoint/2010/main" val="129908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p:txBody>
          <a:bodyPr/>
          <a:lstStyle/>
          <a:p>
            <a:r>
              <a:rPr lang="en-IE" b="1">
                <a:solidFill>
                  <a:srgbClr val="1FBCED"/>
                </a:solidFill>
                <a:latin typeface="Calibri"/>
                <a:cs typeface="Calibri"/>
              </a:rPr>
              <a:t>Impacts of unmet literacy needs</a:t>
            </a:r>
            <a:br>
              <a:rPr lang="en-IE" b="1">
                <a:solidFill>
                  <a:srgbClr val="1FBCED"/>
                </a:solidFill>
                <a:latin typeface="Calibri"/>
                <a:cs typeface="Calibri"/>
              </a:rPr>
            </a:br>
            <a:r>
              <a:rPr lang="en-IE" b="1">
                <a:solidFill>
                  <a:srgbClr val="1FBCED"/>
                </a:solidFill>
                <a:latin typeface="Calibri"/>
                <a:cs typeface="Calibri"/>
              </a:rPr>
              <a:t>on Family, Community and Society</a:t>
            </a:r>
            <a:endParaRPr lang="en-US">
              <a:solidFill>
                <a:srgbClr val="1FBCED"/>
              </a:solidFill>
              <a:ea typeface="+mj-lt"/>
              <a:cs typeface="+mj-lt"/>
            </a:endParaRPr>
          </a:p>
          <a:p>
            <a:endParaRPr lang="en-US"/>
          </a:p>
        </p:txBody>
      </p:sp>
      <p:sp>
        <p:nvSpPr>
          <p:cNvPr id="3" name="Content Placeholder 2">
            <a:extLst>
              <a:ext uri="{FF2B5EF4-FFF2-40B4-BE49-F238E27FC236}">
                <a16:creationId xmlns:a16="http://schemas.microsoft.com/office/drawing/2014/main" id="{F84BF3B0-9434-48E4-8D5D-52731D37515D}"/>
              </a:ext>
            </a:extLst>
          </p:cNvPr>
          <p:cNvSpPr>
            <a:spLocks noGrp="1"/>
          </p:cNvSpPr>
          <p:nvPr>
            <p:ph idx="1"/>
          </p:nvPr>
        </p:nvSpPr>
        <p:spPr>
          <a:xfrm>
            <a:off x="1171131" y="2102699"/>
            <a:ext cx="8583921" cy="3938550"/>
          </a:xfrm>
        </p:spPr>
        <p:txBody>
          <a:bodyPr vert="horz" lIns="91440" tIns="45720" rIns="91440" bIns="45720" rtlCol="0" anchor="t">
            <a:normAutofit/>
          </a:bodyPr>
          <a:lstStyle/>
          <a:p>
            <a:pPr marL="0" indent="0">
              <a:lnSpc>
                <a:spcPct val="150000"/>
              </a:lnSpc>
              <a:spcBef>
                <a:spcPts val="0"/>
              </a:spcBef>
              <a:buNone/>
            </a:pPr>
            <a:r>
              <a:rPr lang="en-IE" sz="1800" i="1">
                <a:solidFill>
                  <a:schemeClr val="accent2">
                    <a:lumMod val="50000"/>
                  </a:schemeClr>
                </a:solidFill>
                <a:latin typeface="Calibri"/>
                <a:cs typeface="Calibri"/>
              </a:rPr>
              <a:t>Students have reported that they: </a:t>
            </a:r>
            <a:endParaRPr lang="en-US" sz="1800" i="1">
              <a:solidFill>
                <a:schemeClr val="accent2">
                  <a:lumMod val="50000"/>
                </a:schemeClr>
              </a:solidFill>
              <a:latin typeface="Calibri"/>
              <a:ea typeface="+mn-lt"/>
              <a:cs typeface="+mn-lt"/>
            </a:endParaRPr>
          </a:p>
          <a:p>
            <a:pPr>
              <a:lnSpc>
                <a:spcPct val="150000"/>
              </a:lnSpc>
              <a:spcBef>
                <a:spcPts val="0"/>
              </a:spcBef>
            </a:pPr>
            <a:endParaRPr lang="en-US" sz="1800">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Avoid travelling outside their comfort zones </a:t>
            </a:r>
            <a:endParaRPr lang="en-US" sz="1800">
              <a:solidFill>
                <a:schemeClr val="accent2">
                  <a:lumMod val="50000"/>
                </a:schemeClr>
              </a:solidFill>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Could not help children with homework </a:t>
            </a:r>
            <a:endParaRPr lang="en-US" sz="1800">
              <a:solidFill>
                <a:schemeClr val="accent2">
                  <a:lumMod val="50000"/>
                </a:schemeClr>
              </a:solidFill>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Experienced tension or imbalance in their relationships</a:t>
            </a:r>
            <a:endParaRPr lang="en-US" sz="1800">
              <a:solidFill>
                <a:schemeClr val="accent2">
                  <a:lumMod val="50000"/>
                </a:schemeClr>
              </a:solidFill>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Feel held back on their relationships with their children</a:t>
            </a:r>
            <a:endParaRPr lang="en-IE" sz="1800">
              <a:solidFill>
                <a:schemeClr val="accent2">
                  <a:lumMod val="50000"/>
                </a:schemeClr>
              </a:solidFill>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Could not read stories to their children </a:t>
            </a:r>
            <a:endParaRPr lang="en-US" sz="1800">
              <a:solidFill>
                <a:schemeClr val="accent2">
                  <a:lumMod val="50000"/>
                </a:schemeClr>
              </a:solidFill>
              <a:latin typeface="Calibri"/>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Calibri"/>
                <a:cs typeface="Calibri"/>
              </a:rPr>
              <a:t>   Held back from taking  an active role in clubs/community groups or local activities</a:t>
            </a:r>
            <a:endParaRPr lang="en-US" sz="1800">
              <a:solidFill>
                <a:schemeClr val="accent2">
                  <a:lumMod val="50000"/>
                </a:schemeClr>
              </a:solidFill>
              <a:latin typeface="Calibri"/>
              <a:cs typeface="Calibri"/>
            </a:endParaRPr>
          </a:p>
          <a:p>
            <a:pPr>
              <a:lnSpc>
                <a:spcPct val="150000"/>
              </a:lnSpc>
              <a:spcBef>
                <a:spcPts val="0"/>
              </a:spcBef>
              <a:buFont typeface="Arial,Sans-Serif" charset="2"/>
              <a:buChar char="•"/>
            </a:pPr>
            <a:r>
              <a:rPr lang="en-US" sz="1800">
                <a:solidFill>
                  <a:schemeClr val="accent2">
                    <a:lumMod val="50000"/>
                  </a:schemeClr>
                </a:solidFill>
                <a:latin typeface="Calibri"/>
                <a:ea typeface="+mn-lt"/>
                <a:cs typeface="+mn-lt"/>
              </a:rPr>
              <a:t>   Less likely to vote</a:t>
            </a:r>
          </a:p>
          <a:p>
            <a:endParaRPr lang="en-US" sz="1800"/>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17</a:t>
            </a:fld>
            <a:endParaRPr lang="en-US"/>
          </a:p>
        </p:txBody>
      </p:sp>
      <p:pic>
        <p:nvPicPr>
          <p:cNvPr id="4" name="Picture 7" descr="Logo&#10;&#10;Description automatically generated">
            <a:extLst>
              <a:ext uri="{FF2B5EF4-FFF2-40B4-BE49-F238E27FC236}">
                <a16:creationId xmlns:a16="http://schemas.microsoft.com/office/drawing/2014/main" id="{9DF91C46-636C-4C3B-B25A-E0E7B65C0404}"/>
              </a:ext>
            </a:extLst>
          </p:cNvPr>
          <p:cNvPicPr>
            <a:picLocks noChangeAspect="1"/>
          </p:cNvPicPr>
          <p:nvPr/>
        </p:nvPicPr>
        <p:blipFill>
          <a:blip r:embed="rId3"/>
          <a:stretch>
            <a:fillRect/>
          </a:stretch>
        </p:blipFill>
        <p:spPr>
          <a:xfrm>
            <a:off x="10917217" y="5828313"/>
            <a:ext cx="1095260" cy="886174"/>
          </a:xfrm>
          <a:prstGeom prst="rect">
            <a:avLst/>
          </a:prstGeom>
        </p:spPr>
      </p:pic>
      <p:pic>
        <p:nvPicPr>
          <p:cNvPr id="9" name="Picture 9" descr="A picture containing clipart, vector graphics&#10;&#10;Description automatically generated">
            <a:extLst>
              <a:ext uri="{FF2B5EF4-FFF2-40B4-BE49-F238E27FC236}">
                <a16:creationId xmlns:a16="http://schemas.microsoft.com/office/drawing/2014/main" id="{3E2B58B2-3E43-46FB-8074-CDD59525ED58}"/>
              </a:ext>
            </a:extLst>
          </p:cNvPr>
          <p:cNvPicPr>
            <a:picLocks noChangeAspect="1"/>
          </p:cNvPicPr>
          <p:nvPr/>
        </p:nvPicPr>
        <p:blipFill>
          <a:blip r:embed="rId4"/>
          <a:stretch>
            <a:fillRect/>
          </a:stretch>
        </p:blipFill>
        <p:spPr>
          <a:xfrm>
            <a:off x="7401195" y="603669"/>
            <a:ext cx="2047875" cy="2228850"/>
          </a:xfrm>
          <a:prstGeom prst="rect">
            <a:avLst/>
          </a:prstGeom>
        </p:spPr>
      </p:pic>
    </p:spTree>
    <p:extLst>
      <p:ext uri="{BB962C8B-B14F-4D97-AF65-F5344CB8AC3E}">
        <p14:creationId xmlns:p14="http://schemas.microsoft.com/office/powerpoint/2010/main" val="220753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p:txBody>
          <a:bodyPr/>
          <a:lstStyle/>
          <a:p>
            <a:endParaRPr lang="en-IE" b="1">
              <a:solidFill>
                <a:srgbClr val="04617B"/>
              </a:solidFill>
              <a:latin typeface="Calibri"/>
              <a:ea typeface="+mj-lt"/>
              <a:cs typeface="Calibri"/>
            </a:endParaRPr>
          </a:p>
          <a:p>
            <a:endParaRPr lang="en-US"/>
          </a:p>
        </p:txBody>
      </p:sp>
      <p:sp>
        <p:nvSpPr>
          <p:cNvPr id="3" name="Content Placeholder 2">
            <a:extLst>
              <a:ext uri="{FF2B5EF4-FFF2-40B4-BE49-F238E27FC236}">
                <a16:creationId xmlns:a16="http://schemas.microsoft.com/office/drawing/2014/main" id="{F84BF3B0-9434-48E4-8D5D-52731D37515D}"/>
              </a:ext>
            </a:extLst>
          </p:cNvPr>
          <p:cNvSpPr>
            <a:spLocks noGrp="1"/>
          </p:cNvSpPr>
          <p:nvPr>
            <p:ph idx="1"/>
          </p:nvPr>
        </p:nvSpPr>
        <p:spPr>
          <a:xfrm>
            <a:off x="1961009" y="1535845"/>
            <a:ext cx="8051959" cy="5002474"/>
          </a:xfrm>
        </p:spPr>
        <p:txBody>
          <a:bodyPr vert="horz" lIns="91440" tIns="45720" rIns="91440" bIns="45720" rtlCol="0" anchor="t">
            <a:normAutofit/>
          </a:bodyPr>
          <a:lstStyle/>
          <a:p>
            <a:pPr>
              <a:lnSpc>
                <a:spcPct val="150000"/>
              </a:lnSpc>
              <a:spcBef>
                <a:spcPts val="0"/>
              </a:spcBef>
            </a:pPr>
            <a:endParaRPr lang="en-US" sz="1800">
              <a:ea typeface="+mn-lt"/>
              <a:cs typeface="+mn-lt"/>
            </a:endParaRPr>
          </a:p>
          <a:p>
            <a:pPr>
              <a:lnSpc>
                <a:spcPct val="150000"/>
              </a:lnSpc>
              <a:spcBef>
                <a:spcPts val="0"/>
              </a:spcBef>
              <a:buFont typeface="Arial,Sans-Serif" charset="2"/>
              <a:buChar char="•"/>
            </a:pPr>
            <a:r>
              <a:rPr lang="en-IE" sz="1800">
                <a:solidFill>
                  <a:schemeClr val="accent2">
                    <a:lumMod val="50000"/>
                  </a:schemeClr>
                </a:solidFill>
                <a:latin typeface="Trebuchet MS"/>
                <a:cs typeface="Calibri"/>
              </a:rPr>
              <a:t>   </a:t>
            </a:r>
            <a:endParaRPr lang="en-IE" sz="1800">
              <a:solidFill>
                <a:schemeClr val="accent2">
                  <a:lumMod val="50000"/>
                </a:schemeClr>
              </a:solidFill>
              <a:cs typeface="Calibri"/>
            </a:endParaRPr>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18</a:t>
            </a:fld>
            <a:endParaRPr lang="en-US"/>
          </a:p>
        </p:txBody>
      </p:sp>
      <p:graphicFrame>
        <p:nvGraphicFramePr>
          <p:cNvPr id="8" name="Diagram 8">
            <a:extLst>
              <a:ext uri="{FF2B5EF4-FFF2-40B4-BE49-F238E27FC236}">
                <a16:creationId xmlns:a16="http://schemas.microsoft.com/office/drawing/2014/main" id="{014B7450-C17E-488A-A087-AA03639F54C1}"/>
              </a:ext>
            </a:extLst>
          </p:cNvPr>
          <p:cNvGraphicFramePr/>
          <p:nvPr>
            <p:extLst>
              <p:ext uri="{D42A27DB-BD31-4B8C-83A1-F6EECF244321}">
                <p14:modId xmlns:p14="http://schemas.microsoft.com/office/powerpoint/2010/main" val="3035959475"/>
              </p:ext>
            </p:extLst>
          </p:nvPr>
        </p:nvGraphicFramePr>
        <p:xfrm>
          <a:off x="684452" y="1822678"/>
          <a:ext cx="10709247" cy="4285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 name="Picture 7" descr="Logo&#10;&#10;Description automatically generated">
            <a:extLst>
              <a:ext uri="{FF2B5EF4-FFF2-40B4-BE49-F238E27FC236}">
                <a16:creationId xmlns:a16="http://schemas.microsoft.com/office/drawing/2014/main" id="{50CFFA45-3F10-41FD-83FF-614730080E44}"/>
              </a:ext>
            </a:extLst>
          </p:cNvPr>
          <p:cNvPicPr>
            <a:picLocks noChangeAspect="1"/>
          </p:cNvPicPr>
          <p:nvPr/>
        </p:nvPicPr>
        <p:blipFill>
          <a:blip r:embed="rId8"/>
          <a:stretch>
            <a:fillRect/>
          </a:stretch>
        </p:blipFill>
        <p:spPr>
          <a:xfrm>
            <a:off x="10917217" y="5828313"/>
            <a:ext cx="1095260" cy="886174"/>
          </a:xfrm>
          <a:prstGeom prst="rect">
            <a:avLst/>
          </a:prstGeom>
        </p:spPr>
      </p:pic>
      <p:sp>
        <p:nvSpPr>
          <p:cNvPr id="34" name="Title 1">
            <a:extLst>
              <a:ext uri="{FF2B5EF4-FFF2-40B4-BE49-F238E27FC236}">
                <a16:creationId xmlns:a16="http://schemas.microsoft.com/office/drawing/2014/main" id="{3630F212-1E88-474B-841A-1B59CB065874}"/>
              </a:ext>
            </a:extLst>
          </p:cNvPr>
          <p:cNvSpPr txBox="1">
            <a:spLocks/>
          </p:cNvSpPr>
          <p:nvPr/>
        </p:nvSpPr>
        <p:spPr>
          <a:xfrm>
            <a:off x="487838" y="493579"/>
            <a:ext cx="9840824" cy="12690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a:solidFill>
                  <a:srgbClr val="1FBCED"/>
                </a:solidFill>
                <a:latin typeface="Calibri"/>
                <a:cs typeface="Calibri"/>
              </a:rPr>
              <a:t>Traditional Causes of Unmet Literacy Needs</a:t>
            </a:r>
            <a:endParaRPr lang="en-US">
              <a:solidFill>
                <a:srgbClr val="1FBCED"/>
              </a:solidFill>
              <a:latin typeface="Calibri"/>
              <a:ea typeface="+mj-lt"/>
              <a:cs typeface="+mj-lt"/>
            </a:endParaRPr>
          </a:p>
        </p:txBody>
      </p:sp>
    </p:spTree>
    <p:extLst>
      <p:ext uri="{BB962C8B-B14F-4D97-AF65-F5344CB8AC3E}">
        <p14:creationId xmlns:p14="http://schemas.microsoft.com/office/powerpoint/2010/main" val="314915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p:txBody>
          <a:bodyPr/>
          <a:lstStyle/>
          <a:p>
            <a:endParaRPr lang="en-IE" b="1">
              <a:solidFill>
                <a:srgbClr val="04617B"/>
              </a:solidFill>
              <a:latin typeface="Calibri"/>
              <a:ea typeface="+mj-lt"/>
              <a:cs typeface="Calibri"/>
            </a:endParaRPr>
          </a:p>
          <a:p>
            <a:endParaRPr lang="en-US"/>
          </a:p>
        </p:txBody>
      </p:sp>
      <p:sp>
        <p:nvSpPr>
          <p:cNvPr id="3" name="Content Placeholder 2">
            <a:extLst>
              <a:ext uri="{FF2B5EF4-FFF2-40B4-BE49-F238E27FC236}">
                <a16:creationId xmlns:a16="http://schemas.microsoft.com/office/drawing/2014/main" id="{F84BF3B0-9434-48E4-8D5D-52731D37515D}"/>
              </a:ext>
            </a:extLst>
          </p:cNvPr>
          <p:cNvSpPr>
            <a:spLocks noGrp="1"/>
          </p:cNvSpPr>
          <p:nvPr>
            <p:ph idx="1"/>
          </p:nvPr>
        </p:nvSpPr>
        <p:spPr>
          <a:xfrm>
            <a:off x="2490699" y="4942647"/>
            <a:ext cx="4882014" cy="1098598"/>
          </a:xfrm>
        </p:spPr>
        <p:txBody>
          <a:bodyPr vert="horz" lIns="91440" tIns="45720" rIns="91440" bIns="45720" rtlCol="0" anchor="t">
            <a:noAutofit/>
          </a:bodyPr>
          <a:lstStyle/>
          <a:p>
            <a:pPr marL="0" indent="0">
              <a:lnSpc>
                <a:spcPct val="150000"/>
              </a:lnSpc>
              <a:spcBef>
                <a:spcPct val="20000"/>
              </a:spcBef>
              <a:buNone/>
            </a:pPr>
            <a:endParaRPr lang="en-US" sz="1600">
              <a:latin typeface="Calibri"/>
            </a:endParaRPr>
          </a:p>
          <a:p>
            <a:pPr marL="0" indent="0">
              <a:lnSpc>
                <a:spcPct val="150000"/>
              </a:lnSpc>
              <a:spcBef>
                <a:spcPct val="20000"/>
              </a:spcBef>
              <a:buNone/>
            </a:pPr>
            <a:endParaRPr lang="en-US" sz="1600">
              <a:latin typeface="Calibri"/>
              <a:ea typeface="+mn-lt"/>
              <a:cs typeface="+mn-lt"/>
            </a:endParaRPr>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19</a:t>
            </a:fld>
            <a:endParaRPr lang="en-US"/>
          </a:p>
        </p:txBody>
      </p:sp>
      <p:pic>
        <p:nvPicPr>
          <p:cNvPr id="6" name="Picture 7" descr="Recap post-it | Free SVG">
            <a:extLst>
              <a:ext uri="{FF2B5EF4-FFF2-40B4-BE49-F238E27FC236}">
                <a16:creationId xmlns:a16="http://schemas.microsoft.com/office/drawing/2014/main" id="{65B1216C-FDE7-46F0-A92D-C4FA0AD38C7F}"/>
              </a:ext>
            </a:extLst>
          </p:cNvPr>
          <p:cNvPicPr>
            <a:picLocks noChangeAspect="1"/>
          </p:cNvPicPr>
          <p:nvPr/>
        </p:nvPicPr>
        <p:blipFill>
          <a:blip r:embed="rId3"/>
          <a:stretch>
            <a:fillRect/>
          </a:stretch>
        </p:blipFill>
        <p:spPr>
          <a:xfrm rot="3480000">
            <a:off x="4186030" y="322389"/>
            <a:ext cx="2124974" cy="2103028"/>
          </a:xfrm>
          <a:prstGeom prst="rect">
            <a:avLst/>
          </a:prstGeom>
        </p:spPr>
      </p:pic>
      <p:pic>
        <p:nvPicPr>
          <p:cNvPr id="9" name="Picture 7" descr="Logo&#10;&#10;Description automatically generated">
            <a:extLst>
              <a:ext uri="{FF2B5EF4-FFF2-40B4-BE49-F238E27FC236}">
                <a16:creationId xmlns:a16="http://schemas.microsoft.com/office/drawing/2014/main" id="{E5859DCA-DB9B-4F9D-913E-A4E0964A5D1E}"/>
              </a:ext>
            </a:extLst>
          </p:cNvPr>
          <p:cNvPicPr>
            <a:picLocks noChangeAspect="1"/>
          </p:cNvPicPr>
          <p:nvPr/>
        </p:nvPicPr>
        <p:blipFill>
          <a:blip r:embed="rId4"/>
          <a:stretch>
            <a:fillRect/>
          </a:stretch>
        </p:blipFill>
        <p:spPr>
          <a:xfrm>
            <a:off x="10917217" y="5828313"/>
            <a:ext cx="1095260" cy="886174"/>
          </a:xfrm>
          <a:prstGeom prst="rect">
            <a:avLst/>
          </a:prstGeom>
        </p:spPr>
      </p:pic>
      <p:sp>
        <p:nvSpPr>
          <p:cNvPr id="10" name="Title 1">
            <a:extLst>
              <a:ext uri="{FF2B5EF4-FFF2-40B4-BE49-F238E27FC236}">
                <a16:creationId xmlns:a16="http://schemas.microsoft.com/office/drawing/2014/main" id="{C904C74E-2D89-46DF-BA8B-D305AEB633FD}"/>
              </a:ext>
            </a:extLst>
          </p:cNvPr>
          <p:cNvSpPr>
            <a:spLocks noGrp="1"/>
          </p:cNvSpPr>
          <p:nvPr/>
        </p:nvSpPr>
        <p:spPr>
          <a:xfrm>
            <a:off x="2394096" y="753374"/>
            <a:ext cx="61897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latin typeface="Calibri"/>
                <a:cs typeface="Calibri"/>
              </a:rPr>
              <a:t>Theorists</a:t>
            </a:r>
          </a:p>
        </p:txBody>
      </p:sp>
      <p:sp>
        <p:nvSpPr>
          <p:cNvPr id="4" name="Oval 3">
            <a:extLst>
              <a:ext uri="{FF2B5EF4-FFF2-40B4-BE49-F238E27FC236}">
                <a16:creationId xmlns:a16="http://schemas.microsoft.com/office/drawing/2014/main" id="{C790A8EA-0F53-4111-A90E-E34E29029B5D}"/>
              </a:ext>
            </a:extLst>
          </p:cNvPr>
          <p:cNvSpPr/>
          <p:nvPr/>
        </p:nvSpPr>
        <p:spPr>
          <a:xfrm>
            <a:off x="1672091" y="2076115"/>
            <a:ext cx="3642895" cy="25414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libri"/>
                <a:cs typeface="Calibri"/>
              </a:rPr>
              <a:t>Individual</a:t>
            </a:r>
          </a:p>
        </p:txBody>
      </p:sp>
      <p:sp>
        <p:nvSpPr>
          <p:cNvPr id="11" name="Oval 10">
            <a:extLst>
              <a:ext uri="{FF2B5EF4-FFF2-40B4-BE49-F238E27FC236}">
                <a16:creationId xmlns:a16="http://schemas.microsoft.com/office/drawing/2014/main" id="{C7BC518C-5539-4490-AD3E-230666198F7C}"/>
              </a:ext>
            </a:extLst>
          </p:cNvPr>
          <p:cNvSpPr/>
          <p:nvPr/>
        </p:nvSpPr>
        <p:spPr>
          <a:xfrm>
            <a:off x="5787338" y="2073145"/>
            <a:ext cx="3657006" cy="25414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latin typeface="Calibri"/>
                <a:cs typeface="Calibri"/>
              </a:rPr>
              <a:t>Societal</a:t>
            </a:r>
            <a:endParaRPr lang="en-US" sz="3600" b="1"/>
          </a:p>
        </p:txBody>
      </p:sp>
      <p:sp>
        <p:nvSpPr>
          <p:cNvPr id="7" name="Oval 6">
            <a:extLst>
              <a:ext uri="{FF2B5EF4-FFF2-40B4-BE49-F238E27FC236}">
                <a16:creationId xmlns:a16="http://schemas.microsoft.com/office/drawing/2014/main" id="{4E6E84F1-4ECA-46D1-8472-68635CC7B33F}"/>
              </a:ext>
            </a:extLst>
          </p:cNvPr>
          <p:cNvSpPr/>
          <p:nvPr/>
        </p:nvSpPr>
        <p:spPr>
          <a:xfrm>
            <a:off x="3142898" y="4188605"/>
            <a:ext cx="2513261" cy="19517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Calibri"/>
                <a:cs typeface="Calibri"/>
              </a:rPr>
              <a:t>Knowles</a:t>
            </a:r>
            <a:endParaRPr lang="en-US" b="1">
              <a:latin typeface="Trebuchet MS" panose="020B0603020202020204"/>
              <a:cs typeface="Calibri"/>
            </a:endParaRPr>
          </a:p>
          <a:p>
            <a:pPr algn="ctr"/>
            <a:r>
              <a:rPr lang="en-US">
                <a:latin typeface="Calibri"/>
                <a:cs typeface="Calibri"/>
              </a:rPr>
              <a:t>Andragogy &amp; </a:t>
            </a:r>
            <a:endParaRPr lang="en-US">
              <a:latin typeface="Trebuchet MS" panose="020B0603020202020204"/>
              <a:cs typeface="Calibri"/>
            </a:endParaRPr>
          </a:p>
          <a:p>
            <a:pPr algn="ctr"/>
            <a:r>
              <a:rPr lang="en-US">
                <a:latin typeface="Calibri"/>
                <a:cs typeface="Calibri"/>
              </a:rPr>
              <a:t>6 Assumptions of Adult Learners</a:t>
            </a:r>
            <a:endParaRPr lang="en-US">
              <a:ea typeface="+mn-lt"/>
              <a:cs typeface="+mn-lt"/>
            </a:endParaRPr>
          </a:p>
        </p:txBody>
      </p:sp>
      <p:sp>
        <p:nvSpPr>
          <p:cNvPr id="12" name="Oval 11">
            <a:extLst>
              <a:ext uri="{FF2B5EF4-FFF2-40B4-BE49-F238E27FC236}">
                <a16:creationId xmlns:a16="http://schemas.microsoft.com/office/drawing/2014/main" id="{A5BCC1ED-7B78-4079-921C-E9F76128BD3E}"/>
              </a:ext>
            </a:extLst>
          </p:cNvPr>
          <p:cNvSpPr/>
          <p:nvPr/>
        </p:nvSpPr>
        <p:spPr>
          <a:xfrm>
            <a:off x="8580874" y="1475558"/>
            <a:ext cx="2668483" cy="196589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Calibri"/>
                <a:cs typeface="Calibri"/>
              </a:rPr>
              <a:t>Lave &amp; Wenger</a:t>
            </a:r>
            <a:endParaRPr lang="en-US" b="1">
              <a:latin typeface="Trebuchet MS" panose="020B0603020202020204"/>
              <a:cs typeface="Calibri"/>
            </a:endParaRPr>
          </a:p>
          <a:p>
            <a:pPr algn="ctr"/>
            <a:r>
              <a:rPr lang="en-US">
                <a:latin typeface="Calibri"/>
                <a:cs typeface="Calibri"/>
              </a:rPr>
              <a:t>Communities of Practice &amp; Situated Learning</a:t>
            </a:r>
            <a:endParaRPr lang="en-US"/>
          </a:p>
        </p:txBody>
      </p:sp>
      <p:sp>
        <p:nvSpPr>
          <p:cNvPr id="13" name="Oval 12">
            <a:extLst>
              <a:ext uri="{FF2B5EF4-FFF2-40B4-BE49-F238E27FC236}">
                <a16:creationId xmlns:a16="http://schemas.microsoft.com/office/drawing/2014/main" id="{23C3593C-535B-4696-B159-2CF521412C41}"/>
              </a:ext>
            </a:extLst>
          </p:cNvPr>
          <p:cNvSpPr/>
          <p:nvPr/>
        </p:nvSpPr>
        <p:spPr>
          <a:xfrm>
            <a:off x="280571" y="3631587"/>
            <a:ext cx="2513261" cy="19517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Bef>
                <a:spcPct val="20000"/>
              </a:spcBef>
            </a:pPr>
            <a:endParaRPr lang="en-US">
              <a:ea typeface="+mn-lt"/>
              <a:cs typeface="+mn-lt"/>
            </a:endParaRPr>
          </a:p>
          <a:p>
            <a:pPr algn="ctr">
              <a:spcBef>
                <a:spcPct val="20000"/>
              </a:spcBef>
            </a:pPr>
            <a:r>
              <a:rPr lang="en-US" b="1">
                <a:latin typeface="Calibri"/>
                <a:cs typeface="Calibri"/>
              </a:rPr>
              <a:t>Rogers</a:t>
            </a:r>
            <a:endParaRPr lang="en-US" b="1">
              <a:latin typeface="Trebuchet MS" panose="020B0603020202020204"/>
              <a:cs typeface="Calibri"/>
            </a:endParaRPr>
          </a:p>
          <a:p>
            <a:pPr algn="ctr">
              <a:spcBef>
                <a:spcPct val="20000"/>
              </a:spcBef>
            </a:pPr>
            <a:r>
              <a:rPr lang="en-US">
                <a:latin typeface="Calibri"/>
                <a:cs typeface="Calibri"/>
              </a:rPr>
              <a:t>Experiential Learning &amp; Teacher as Facilitator</a:t>
            </a:r>
            <a:endParaRPr lang="en-US"/>
          </a:p>
          <a:p>
            <a:pPr algn="ctr"/>
            <a:endParaRPr lang="en-US"/>
          </a:p>
        </p:txBody>
      </p:sp>
      <p:sp>
        <p:nvSpPr>
          <p:cNvPr id="14" name="Oval 13">
            <a:extLst>
              <a:ext uri="{FF2B5EF4-FFF2-40B4-BE49-F238E27FC236}">
                <a16:creationId xmlns:a16="http://schemas.microsoft.com/office/drawing/2014/main" id="{2DC313B8-CAC6-4713-9B61-6F7725A027FE}"/>
              </a:ext>
            </a:extLst>
          </p:cNvPr>
          <p:cNvSpPr/>
          <p:nvPr/>
        </p:nvSpPr>
        <p:spPr>
          <a:xfrm>
            <a:off x="5734143" y="4187119"/>
            <a:ext cx="2513261" cy="195178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Calibri"/>
                <a:cs typeface="Calibri"/>
              </a:rPr>
              <a:t>Maslow</a:t>
            </a:r>
            <a:endParaRPr lang="en-US" b="1">
              <a:latin typeface="Trebuchet MS" panose="020B0603020202020204"/>
              <a:cs typeface="Calibri"/>
            </a:endParaRPr>
          </a:p>
          <a:p>
            <a:pPr algn="ctr"/>
            <a:r>
              <a:rPr lang="en-US">
                <a:latin typeface="Calibri"/>
                <a:cs typeface="Calibri"/>
              </a:rPr>
              <a:t>Theory of Motivation &amp; Hierarchy of Needs</a:t>
            </a:r>
            <a:endParaRPr lang="en-US"/>
          </a:p>
        </p:txBody>
      </p:sp>
      <p:sp>
        <p:nvSpPr>
          <p:cNvPr id="15" name="Oval 14">
            <a:extLst>
              <a:ext uri="{FF2B5EF4-FFF2-40B4-BE49-F238E27FC236}">
                <a16:creationId xmlns:a16="http://schemas.microsoft.com/office/drawing/2014/main" id="{5D489959-8389-4ED3-AD17-6BA890F241F5}"/>
              </a:ext>
            </a:extLst>
          </p:cNvPr>
          <p:cNvSpPr/>
          <p:nvPr/>
        </p:nvSpPr>
        <p:spPr>
          <a:xfrm>
            <a:off x="123862" y="1474071"/>
            <a:ext cx="2513261" cy="19517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Calibri"/>
                <a:cs typeface="Calibri"/>
              </a:rPr>
              <a:t>Mezirow</a:t>
            </a:r>
            <a:endParaRPr lang="en-US" b="1">
              <a:latin typeface="Trebuchet MS" panose="020B0603020202020204"/>
              <a:cs typeface="Calibri"/>
            </a:endParaRPr>
          </a:p>
          <a:p>
            <a:pPr algn="ctr"/>
            <a:r>
              <a:rPr lang="en-US">
                <a:latin typeface="Calibri"/>
                <a:cs typeface="Calibri"/>
              </a:rPr>
              <a:t>Transformative Learning</a:t>
            </a:r>
            <a:endParaRPr lang="en-US"/>
          </a:p>
        </p:txBody>
      </p:sp>
      <p:sp>
        <p:nvSpPr>
          <p:cNvPr id="16" name="Oval 15">
            <a:extLst>
              <a:ext uri="{FF2B5EF4-FFF2-40B4-BE49-F238E27FC236}">
                <a16:creationId xmlns:a16="http://schemas.microsoft.com/office/drawing/2014/main" id="{F763F107-E5B9-4760-B8DD-F49CF4DB3985}"/>
              </a:ext>
            </a:extLst>
          </p:cNvPr>
          <p:cNvSpPr/>
          <p:nvPr/>
        </p:nvSpPr>
        <p:spPr>
          <a:xfrm>
            <a:off x="8482839" y="3630844"/>
            <a:ext cx="2513261" cy="195178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20000"/>
              </a:spcBef>
            </a:pPr>
            <a:r>
              <a:rPr lang="en-US" b="1">
                <a:latin typeface="Calibri"/>
                <a:cs typeface="Calibri"/>
              </a:rPr>
              <a:t>Freire</a:t>
            </a:r>
            <a:endParaRPr lang="en-US" b="1">
              <a:latin typeface="Trebuchet MS" panose="020B0603020202020204"/>
              <a:cs typeface="Calibri"/>
            </a:endParaRPr>
          </a:p>
          <a:p>
            <a:pPr algn="ctr">
              <a:spcBef>
                <a:spcPct val="20000"/>
              </a:spcBef>
            </a:pPr>
            <a:r>
              <a:rPr lang="en-US">
                <a:latin typeface="Calibri"/>
                <a:cs typeface="Calibri"/>
              </a:rPr>
              <a:t>Pedagogy of the Oppressed</a:t>
            </a:r>
            <a:endParaRPr lang="en-US"/>
          </a:p>
        </p:txBody>
      </p:sp>
      <p:pic>
        <p:nvPicPr>
          <p:cNvPr id="8" name="Picture 5" descr="Icon&#10;&#10;Description automatically generated">
            <a:extLst>
              <a:ext uri="{FF2B5EF4-FFF2-40B4-BE49-F238E27FC236}">
                <a16:creationId xmlns:a16="http://schemas.microsoft.com/office/drawing/2014/main" id="{1CFF2DC8-36A3-441C-AE2B-FF33D7CE08F1}"/>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384942" y="136122"/>
            <a:ext cx="2743199" cy="1669773"/>
          </a:xfrm>
          <a:prstGeom prst="rect">
            <a:avLst/>
          </a:prstGeom>
        </p:spPr>
      </p:pic>
    </p:spTree>
    <p:extLst>
      <p:ext uri="{BB962C8B-B14F-4D97-AF65-F5344CB8AC3E}">
        <p14:creationId xmlns:p14="http://schemas.microsoft.com/office/powerpoint/2010/main" val="61512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2</a:t>
            </a:fld>
            <a:endParaRPr lang="en-US"/>
          </a:p>
        </p:txBody>
      </p:sp>
      <p:pic>
        <p:nvPicPr>
          <p:cNvPr id="6" name="Picture 7" descr="Logo&#10;&#10;Description automatically generated">
            <a:extLst>
              <a:ext uri="{FF2B5EF4-FFF2-40B4-BE49-F238E27FC236}">
                <a16:creationId xmlns:a16="http://schemas.microsoft.com/office/drawing/2014/main" id="{31405163-35B0-4E98-B314-B147207EC898}"/>
              </a:ext>
            </a:extLst>
          </p:cNvPr>
          <p:cNvPicPr>
            <a:picLocks noChangeAspect="1"/>
          </p:cNvPicPr>
          <p:nvPr/>
        </p:nvPicPr>
        <p:blipFill>
          <a:blip r:embed="rId3"/>
          <a:stretch>
            <a:fillRect/>
          </a:stretch>
        </p:blipFill>
        <p:spPr>
          <a:xfrm>
            <a:off x="10917217" y="5828313"/>
            <a:ext cx="1095260" cy="886174"/>
          </a:xfrm>
          <a:prstGeom prst="rect">
            <a:avLst/>
          </a:prstGeom>
        </p:spPr>
      </p:pic>
      <p:pic>
        <p:nvPicPr>
          <p:cNvPr id="5" name="Picture 6">
            <a:extLst>
              <a:ext uri="{FF2B5EF4-FFF2-40B4-BE49-F238E27FC236}">
                <a16:creationId xmlns:a16="http://schemas.microsoft.com/office/drawing/2014/main" id="{572877D6-0261-4867-A76A-91BBE7AB1C2A}"/>
              </a:ext>
            </a:extLst>
          </p:cNvPr>
          <p:cNvPicPr>
            <a:picLocks noChangeAspect="1"/>
          </p:cNvPicPr>
          <p:nvPr/>
        </p:nvPicPr>
        <p:blipFill>
          <a:blip r:embed="rId4"/>
          <a:stretch>
            <a:fillRect/>
          </a:stretch>
        </p:blipFill>
        <p:spPr>
          <a:xfrm>
            <a:off x="8085550" y="378402"/>
            <a:ext cx="3479964" cy="3007324"/>
          </a:xfrm>
          <a:prstGeom prst="rect">
            <a:avLst/>
          </a:prstGeom>
        </p:spPr>
      </p:pic>
      <p:sp>
        <p:nvSpPr>
          <p:cNvPr id="7" name="Title 1">
            <a:extLst>
              <a:ext uri="{FF2B5EF4-FFF2-40B4-BE49-F238E27FC236}">
                <a16:creationId xmlns:a16="http://schemas.microsoft.com/office/drawing/2014/main" id="{F3697C0C-3737-423B-8A3A-FC0CF23AABC6}"/>
              </a:ext>
            </a:extLst>
          </p:cNvPr>
          <p:cNvSpPr>
            <a:spLocks noGrp="1"/>
          </p:cNvSpPr>
          <p:nvPr/>
        </p:nvSpPr>
        <p:spPr>
          <a:xfrm>
            <a:off x="2301975" y="494581"/>
            <a:ext cx="587934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Calibri"/>
                <a:cs typeface="Calibri"/>
              </a:rPr>
              <a:t>Extension Activity</a:t>
            </a:r>
            <a:endParaRPr lang="en-US"/>
          </a:p>
          <a:p>
            <a:r>
              <a:rPr lang="en-US">
                <a:latin typeface="Calibri"/>
                <a:cs typeface="Calibri"/>
              </a:rPr>
              <a:t>Visual Feedback</a:t>
            </a:r>
            <a:endParaRPr lang="en-US"/>
          </a:p>
        </p:txBody>
      </p:sp>
      <p:sp>
        <p:nvSpPr>
          <p:cNvPr id="10" name="Content Placeholder 2">
            <a:extLst>
              <a:ext uri="{FF2B5EF4-FFF2-40B4-BE49-F238E27FC236}">
                <a16:creationId xmlns:a16="http://schemas.microsoft.com/office/drawing/2014/main" id="{0EF99C9E-D209-4A36-A8AD-940B412FB2E1}"/>
              </a:ext>
            </a:extLst>
          </p:cNvPr>
          <p:cNvSpPr>
            <a:spLocks noGrp="1"/>
          </p:cNvSpPr>
          <p:nvPr/>
        </p:nvSpPr>
        <p:spPr>
          <a:xfrm>
            <a:off x="791454" y="2533502"/>
            <a:ext cx="7715319" cy="3871593"/>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spcBef>
                <a:spcPts val="0"/>
              </a:spcBef>
              <a:buNone/>
            </a:pPr>
            <a:r>
              <a:rPr lang="en-US" sz="3600" b="1" dirty="0">
                <a:solidFill>
                  <a:schemeClr val="accent1">
                    <a:lumMod val="75000"/>
                  </a:schemeClr>
                </a:solidFill>
                <a:latin typeface="Calibri"/>
                <a:cs typeface="Calibri"/>
              </a:rPr>
              <a:t>What would your life be like if you</a:t>
            </a:r>
            <a:r>
              <a:rPr lang="en-US" sz="3600" dirty="0">
                <a:latin typeface="Calibri"/>
                <a:cs typeface="Calibri"/>
              </a:rPr>
              <a:t> </a:t>
            </a:r>
            <a:endParaRPr lang="en-US" sz="3600" dirty="0">
              <a:ea typeface="+mn-lt"/>
              <a:cs typeface="+mn-lt"/>
            </a:endParaRPr>
          </a:p>
          <a:p>
            <a:pPr marL="0" indent="0" algn="r">
              <a:spcBef>
                <a:spcPts val="0"/>
              </a:spcBef>
              <a:buNone/>
            </a:pPr>
            <a:r>
              <a:rPr lang="en-US" sz="3600" b="1" dirty="0">
                <a:solidFill>
                  <a:schemeClr val="accent1">
                    <a:lumMod val="75000"/>
                  </a:schemeClr>
                </a:solidFill>
                <a:latin typeface="Calibri"/>
                <a:cs typeface="Calibri"/>
              </a:rPr>
              <a:t>were unable to read or write?</a:t>
            </a:r>
            <a:endParaRPr lang="en-US" dirty="0">
              <a:solidFill>
                <a:schemeClr val="accent1">
                  <a:lumMod val="75000"/>
                </a:schemeClr>
              </a:solidFill>
            </a:endParaRPr>
          </a:p>
          <a:p>
            <a:endParaRPr lang="en-US" sz="3600" b="1" dirty="0">
              <a:solidFill>
                <a:schemeClr val="accent1">
                  <a:lumMod val="75000"/>
                </a:schemeClr>
              </a:solidFill>
              <a:latin typeface="Calibri"/>
              <a:cs typeface="Calibri"/>
            </a:endParaRPr>
          </a:p>
          <a:p>
            <a:pPr marL="0" indent="0">
              <a:buNone/>
            </a:pPr>
            <a:r>
              <a:rPr lang="en-US" sz="4400" b="1" dirty="0">
                <a:solidFill>
                  <a:schemeClr val="accent1">
                    <a:lumMod val="75000"/>
                  </a:schemeClr>
                </a:solidFill>
                <a:latin typeface="Calibri"/>
                <a:cs typeface="Calibri"/>
              </a:rPr>
              <a:t>Use the scale to rate how stressful you found the task under 3 headings:</a:t>
            </a:r>
            <a:endParaRPr lang="en-US" dirty="0">
              <a:solidFill>
                <a:schemeClr val="accent1">
                  <a:lumMod val="75000"/>
                </a:schemeClr>
              </a:solidFill>
            </a:endParaRPr>
          </a:p>
          <a:p>
            <a:pPr marL="514350" indent="-514350">
              <a:buAutoNum type="arabicPeriod"/>
            </a:pPr>
            <a:r>
              <a:rPr lang="en-US" sz="2800" b="1" dirty="0">
                <a:solidFill>
                  <a:schemeClr val="accent1">
                    <a:lumMod val="75000"/>
                  </a:schemeClr>
                </a:solidFill>
                <a:latin typeface="Calibri"/>
                <a:cs typeface="Calibri"/>
              </a:rPr>
              <a:t>Physical task</a:t>
            </a:r>
          </a:p>
          <a:p>
            <a:pPr marL="514350" indent="-514350">
              <a:buAutoNum type="arabicPeriod"/>
            </a:pPr>
            <a:r>
              <a:rPr lang="en-US" sz="2800" b="1" dirty="0" smtClean="0">
                <a:solidFill>
                  <a:schemeClr val="accent1">
                    <a:lumMod val="75000"/>
                  </a:schemeClr>
                </a:solidFill>
                <a:latin typeface="Calibri"/>
                <a:cs typeface="Calibri"/>
              </a:rPr>
              <a:t>Emotional/stress levels</a:t>
            </a:r>
            <a:endParaRPr lang="en-US" sz="2800" b="1" dirty="0">
              <a:solidFill>
                <a:schemeClr val="accent1">
                  <a:lumMod val="75000"/>
                </a:schemeClr>
              </a:solidFill>
              <a:latin typeface="Calibri"/>
              <a:cs typeface="Calibri"/>
            </a:endParaRPr>
          </a:p>
          <a:p>
            <a:pPr marL="514350" indent="-514350">
              <a:buAutoNum type="arabicPeriod"/>
            </a:pPr>
            <a:r>
              <a:rPr lang="en-US" sz="2800" b="1" dirty="0" smtClean="0">
                <a:solidFill>
                  <a:schemeClr val="accent1">
                    <a:lumMod val="75000"/>
                  </a:schemeClr>
                </a:solidFill>
                <a:latin typeface="Calibri"/>
                <a:cs typeface="Calibri"/>
              </a:rPr>
              <a:t>Asking </a:t>
            </a:r>
            <a:r>
              <a:rPr lang="en-US" sz="2800" b="1" dirty="0">
                <a:solidFill>
                  <a:schemeClr val="accent1">
                    <a:lumMod val="75000"/>
                  </a:schemeClr>
                </a:solidFill>
                <a:latin typeface="Calibri"/>
                <a:cs typeface="Calibri"/>
              </a:rPr>
              <a:t>for </a:t>
            </a:r>
            <a:r>
              <a:rPr lang="en-US" sz="2800" b="1" dirty="0" smtClean="0">
                <a:solidFill>
                  <a:schemeClr val="accent1">
                    <a:lumMod val="75000"/>
                  </a:schemeClr>
                </a:solidFill>
                <a:latin typeface="Calibri"/>
                <a:cs typeface="Calibri"/>
              </a:rPr>
              <a:t>assistance</a:t>
            </a:r>
            <a:endParaRPr lang="en-US" sz="2800" b="1" dirty="0">
              <a:solidFill>
                <a:schemeClr val="accent1">
                  <a:lumMod val="75000"/>
                </a:schemeClr>
              </a:solidFill>
              <a:latin typeface="Calibri"/>
              <a:cs typeface="Calibri"/>
            </a:endParaRPr>
          </a:p>
          <a:p>
            <a:endParaRPr lang="en-US" dirty="0"/>
          </a:p>
        </p:txBody>
      </p:sp>
      <p:pic>
        <p:nvPicPr>
          <p:cNvPr id="2" name="Picture 6" descr="Diagram&#10;&#10;Description automatically generated">
            <a:extLst>
              <a:ext uri="{FF2B5EF4-FFF2-40B4-BE49-F238E27FC236}">
                <a16:creationId xmlns:a16="http://schemas.microsoft.com/office/drawing/2014/main" id="{B2DA0FA2-8075-4EB7-B2B4-19F957E3C629}"/>
              </a:ext>
            </a:extLst>
          </p:cNvPr>
          <p:cNvPicPr>
            <a:picLocks noChangeAspect="1"/>
          </p:cNvPicPr>
          <p:nvPr/>
        </p:nvPicPr>
        <p:blipFill>
          <a:blip r:embed="rId5"/>
          <a:stretch>
            <a:fillRect/>
          </a:stretch>
        </p:blipFill>
        <p:spPr>
          <a:xfrm>
            <a:off x="483079" y="379526"/>
            <a:ext cx="1578634" cy="1756983"/>
          </a:xfrm>
          <a:prstGeom prst="rect">
            <a:avLst/>
          </a:prstGeom>
        </p:spPr>
      </p:pic>
      <p:sp>
        <p:nvSpPr>
          <p:cNvPr id="3" name="TextBox 2">
            <a:extLst>
              <a:ext uri="{FF2B5EF4-FFF2-40B4-BE49-F238E27FC236}">
                <a16:creationId xmlns:a16="http://schemas.microsoft.com/office/drawing/2014/main" id="{D3FB5DBF-5283-4D39-A427-594AE2A712E4}"/>
              </a:ext>
            </a:extLst>
          </p:cNvPr>
          <p:cNvSpPr txBox="1"/>
          <p:nvPr/>
        </p:nvSpPr>
        <p:spPr>
          <a:xfrm>
            <a:off x="3944039" y="1850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US" dirty="0">
              <a:solidFill>
                <a:srgbClr val="000000"/>
              </a:solidFill>
              <a:latin typeface="Calibri"/>
              <a:cs typeface="Segoe UI"/>
            </a:endParaRPr>
          </a:p>
        </p:txBody>
      </p:sp>
    </p:spTree>
    <p:extLst>
      <p:ext uri="{BB962C8B-B14F-4D97-AF65-F5344CB8AC3E}">
        <p14:creationId xmlns:p14="http://schemas.microsoft.com/office/powerpoint/2010/main" val="349083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BE1C-D011-4734-B7A0-B6E43161FE40}"/>
              </a:ext>
            </a:extLst>
          </p:cNvPr>
          <p:cNvSpPr>
            <a:spLocks noGrp="1"/>
          </p:cNvSpPr>
          <p:nvPr>
            <p:ph type="title"/>
          </p:nvPr>
        </p:nvSpPr>
        <p:spPr/>
        <p:txBody>
          <a:bodyPr/>
          <a:lstStyle/>
          <a:p>
            <a:endParaRPr lang="en-IE" b="1">
              <a:solidFill>
                <a:srgbClr val="04617B"/>
              </a:solidFill>
              <a:latin typeface="Calibri"/>
              <a:ea typeface="+mj-lt"/>
              <a:cs typeface="Calibri"/>
            </a:endParaRPr>
          </a:p>
          <a:p>
            <a:endParaRPr lang="en-US"/>
          </a:p>
        </p:txBody>
      </p:sp>
      <p:sp>
        <p:nvSpPr>
          <p:cNvPr id="5" name="Slide Number Placeholder 4">
            <a:extLst>
              <a:ext uri="{FF2B5EF4-FFF2-40B4-BE49-F238E27FC236}">
                <a16:creationId xmlns:a16="http://schemas.microsoft.com/office/drawing/2014/main" id="{DF2EE31F-314E-4B45-B8C0-EEA92ACB4491}"/>
              </a:ext>
            </a:extLst>
          </p:cNvPr>
          <p:cNvSpPr>
            <a:spLocks noGrp="1"/>
          </p:cNvSpPr>
          <p:nvPr>
            <p:ph type="sldNum" sz="quarter" idx="12"/>
          </p:nvPr>
        </p:nvSpPr>
        <p:spPr/>
        <p:txBody>
          <a:bodyPr/>
          <a:lstStyle/>
          <a:p>
            <a:fld id="{519954A3-9DFD-4C44-94BA-B95130A3BA1C}" type="slidenum">
              <a:rPr lang="en-US" dirty="0"/>
              <a:t>20</a:t>
            </a:fld>
            <a:endParaRPr lang="en-US"/>
          </a:p>
        </p:txBody>
      </p:sp>
      <p:pic>
        <p:nvPicPr>
          <p:cNvPr id="33" name="Picture 7" descr="Logo&#10;&#10;Description automatically generated">
            <a:extLst>
              <a:ext uri="{FF2B5EF4-FFF2-40B4-BE49-F238E27FC236}">
                <a16:creationId xmlns:a16="http://schemas.microsoft.com/office/drawing/2014/main" id="{A1123968-8D43-489C-A5B1-626EC1C4D9CC}"/>
              </a:ext>
            </a:extLst>
          </p:cNvPr>
          <p:cNvPicPr>
            <a:picLocks noChangeAspect="1"/>
          </p:cNvPicPr>
          <p:nvPr/>
        </p:nvPicPr>
        <p:blipFill>
          <a:blip r:embed="rId3"/>
          <a:stretch>
            <a:fillRect/>
          </a:stretch>
        </p:blipFill>
        <p:spPr>
          <a:xfrm>
            <a:off x="10917217" y="5828313"/>
            <a:ext cx="1095260" cy="886174"/>
          </a:xfrm>
          <a:prstGeom prst="rect">
            <a:avLst/>
          </a:prstGeom>
        </p:spPr>
      </p:pic>
      <p:sp>
        <p:nvSpPr>
          <p:cNvPr id="14" name="Title 1">
            <a:extLst>
              <a:ext uri="{FF2B5EF4-FFF2-40B4-BE49-F238E27FC236}">
                <a16:creationId xmlns:a16="http://schemas.microsoft.com/office/drawing/2014/main" id="{745F1F02-60B0-44EC-882F-204B033C8987}"/>
              </a:ext>
            </a:extLst>
          </p:cNvPr>
          <p:cNvSpPr>
            <a:spLocks noGrp="1"/>
          </p:cNvSpPr>
          <p:nvPr/>
        </p:nvSpPr>
        <p:spPr>
          <a:xfrm>
            <a:off x="2416994" y="652732"/>
            <a:ext cx="6799499" cy="7477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b="1">
                <a:latin typeface="Calibri"/>
                <a:cs typeface="Calibri"/>
              </a:rPr>
              <a:t>Extension Activity</a:t>
            </a:r>
            <a:endParaRPr lang="en-US">
              <a:latin typeface="Calibri"/>
              <a:cs typeface="Calibri"/>
            </a:endParaRPr>
          </a:p>
        </p:txBody>
      </p:sp>
      <p:pic>
        <p:nvPicPr>
          <p:cNvPr id="6" name="Picture 6" descr="Diagram&#10;&#10;Description automatically generated">
            <a:extLst>
              <a:ext uri="{FF2B5EF4-FFF2-40B4-BE49-F238E27FC236}">
                <a16:creationId xmlns:a16="http://schemas.microsoft.com/office/drawing/2014/main" id="{654F0C4F-CBA3-4202-9875-F677BF8E0B3E}"/>
              </a:ext>
            </a:extLst>
          </p:cNvPr>
          <p:cNvPicPr>
            <a:picLocks noChangeAspect="1"/>
          </p:cNvPicPr>
          <p:nvPr/>
        </p:nvPicPr>
        <p:blipFill>
          <a:blip r:embed="rId4"/>
          <a:stretch>
            <a:fillRect/>
          </a:stretch>
        </p:blipFill>
        <p:spPr>
          <a:xfrm>
            <a:off x="483079" y="379526"/>
            <a:ext cx="1578634" cy="1756983"/>
          </a:xfrm>
          <a:prstGeom prst="rect">
            <a:avLst/>
          </a:prstGeom>
        </p:spPr>
      </p:pic>
      <p:sp>
        <p:nvSpPr>
          <p:cNvPr id="9" name="Content Placeholder 2">
            <a:extLst>
              <a:ext uri="{FF2B5EF4-FFF2-40B4-BE49-F238E27FC236}">
                <a16:creationId xmlns:a16="http://schemas.microsoft.com/office/drawing/2014/main" id="{C5AA2F11-85FD-42BE-ABF3-894A2E2F543F}"/>
              </a:ext>
            </a:extLst>
          </p:cNvPr>
          <p:cNvSpPr>
            <a:spLocks noGrp="1"/>
          </p:cNvSpPr>
          <p:nvPr/>
        </p:nvSpPr>
        <p:spPr>
          <a:xfrm>
            <a:off x="907272" y="1520190"/>
            <a:ext cx="9027989" cy="4762637"/>
          </a:xfrm>
          <a:prstGeom prst="rect">
            <a:avLst/>
          </a:prstGeom>
        </p:spPr>
        <p:txBody>
          <a:bodyPr vert="horz" lIns="91440" tIns="45720" rIns="91440" bIns="45720" rtlCol="0" anchor="t">
            <a:normAutofit fontScale="92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r">
              <a:spcBef>
                <a:spcPts val="0"/>
              </a:spcBef>
              <a:buNone/>
            </a:pPr>
            <a:r>
              <a:rPr lang="en-US" sz="2800" b="1" dirty="0">
                <a:solidFill>
                  <a:schemeClr val="accent1">
                    <a:lumMod val="75000"/>
                  </a:schemeClr>
                </a:solidFill>
                <a:latin typeface="Calibri"/>
                <a:cs typeface="Calibri"/>
              </a:rPr>
              <a:t>Consider the theorists discussed in sessions 1 and 2</a:t>
            </a:r>
          </a:p>
          <a:p>
            <a:pPr marL="0" indent="0">
              <a:spcBef>
                <a:spcPts val="0"/>
              </a:spcBef>
              <a:buNone/>
            </a:pPr>
            <a:endParaRPr lang="en-US" sz="2000">
              <a:latin typeface="Calibri"/>
              <a:cs typeface="Calibri"/>
            </a:endParaRPr>
          </a:p>
          <a:p>
            <a:pPr marL="0" indent="0">
              <a:spcBef>
                <a:spcPts val="0"/>
              </a:spcBef>
              <a:buNone/>
            </a:pPr>
            <a:endParaRPr lang="en-US" sz="2400">
              <a:solidFill>
                <a:schemeClr val="accent1">
                  <a:lumMod val="75000"/>
                </a:schemeClr>
              </a:solidFill>
              <a:latin typeface="Calibri"/>
              <a:cs typeface="Calibri"/>
            </a:endParaRPr>
          </a:p>
          <a:p>
            <a:r>
              <a:rPr lang="en-US" sz="2400" dirty="0">
                <a:solidFill>
                  <a:schemeClr val="accent1">
                    <a:lumMod val="75000"/>
                  </a:schemeClr>
                </a:solidFill>
                <a:latin typeface="Calibri"/>
                <a:cs typeface="Calibri"/>
              </a:rPr>
              <a:t>Take some time during the week to reflect on any theories discussed that inform your current practice:</a:t>
            </a:r>
          </a:p>
          <a:p>
            <a:endParaRPr lang="en-US" sz="2400" dirty="0">
              <a:solidFill>
                <a:schemeClr val="accent1">
                  <a:lumMod val="75000"/>
                </a:schemeClr>
              </a:solidFill>
              <a:latin typeface="Calibri"/>
              <a:cs typeface="Calibri"/>
            </a:endParaRPr>
          </a:p>
          <a:p>
            <a:pPr marL="342900" indent="-342900">
              <a:lnSpc>
                <a:spcPct val="120000"/>
              </a:lnSpc>
              <a:buFont typeface="Arial"/>
              <a:buChar char="•"/>
            </a:pPr>
            <a:r>
              <a:rPr lang="en-US" sz="2000" b="1" dirty="0">
                <a:solidFill>
                  <a:srgbClr val="00B0F0"/>
                </a:solidFill>
                <a:latin typeface="Calibri"/>
                <a:cs typeface="Calibri"/>
              </a:rPr>
              <a:t>Knowles - </a:t>
            </a:r>
            <a:r>
              <a:rPr lang="en-US" sz="2000" dirty="0">
                <a:solidFill>
                  <a:srgbClr val="00B0F0"/>
                </a:solidFill>
                <a:latin typeface="Calibri"/>
                <a:cs typeface="Calibri"/>
              </a:rPr>
              <a:t>Andragogy &amp; 6 Assumptions of Adult Learners</a:t>
            </a:r>
            <a:endParaRPr lang="en-US" sz="2000" dirty="0">
              <a:solidFill>
                <a:srgbClr val="00B0F0"/>
              </a:solidFill>
              <a:latin typeface="Trebuchet MS" panose="020B0603020202020204"/>
              <a:cs typeface="Calibri"/>
            </a:endParaRPr>
          </a:p>
          <a:p>
            <a:pPr marL="342900" indent="-342900">
              <a:lnSpc>
                <a:spcPct val="120000"/>
              </a:lnSpc>
              <a:buFont typeface="Arial"/>
              <a:buChar char="•"/>
            </a:pPr>
            <a:r>
              <a:rPr lang="en-US" sz="2000" b="1" dirty="0">
                <a:solidFill>
                  <a:srgbClr val="00B0F0"/>
                </a:solidFill>
                <a:latin typeface="Calibri"/>
                <a:cs typeface="Calibri"/>
              </a:rPr>
              <a:t>Lave &amp; Wenger - </a:t>
            </a:r>
            <a:r>
              <a:rPr lang="en-US" sz="2000" dirty="0">
                <a:solidFill>
                  <a:srgbClr val="00B0F0"/>
                </a:solidFill>
                <a:latin typeface="Calibri"/>
                <a:cs typeface="Calibri"/>
              </a:rPr>
              <a:t>Communities of Practice &amp; Situated Learning</a:t>
            </a:r>
          </a:p>
          <a:p>
            <a:pPr marL="342900" indent="-342900">
              <a:lnSpc>
                <a:spcPct val="120000"/>
              </a:lnSpc>
              <a:buFont typeface="Arial"/>
              <a:buChar char="•"/>
            </a:pPr>
            <a:r>
              <a:rPr lang="en-US" sz="2000" b="1" dirty="0">
                <a:solidFill>
                  <a:srgbClr val="00B0F0"/>
                </a:solidFill>
                <a:latin typeface="Calibri"/>
                <a:cs typeface="Calibri"/>
              </a:rPr>
              <a:t>Mezirow - </a:t>
            </a:r>
            <a:r>
              <a:rPr lang="en-US" sz="2000" dirty="0">
                <a:solidFill>
                  <a:srgbClr val="00B0F0"/>
                </a:solidFill>
                <a:latin typeface="Calibri"/>
                <a:cs typeface="Calibri"/>
              </a:rPr>
              <a:t>Transformative Learning</a:t>
            </a:r>
            <a:endParaRPr lang="en-US" sz="2000">
              <a:solidFill>
                <a:srgbClr val="00B0F0"/>
              </a:solidFill>
              <a:ea typeface="+mn-lt"/>
              <a:cs typeface="+mn-lt"/>
            </a:endParaRPr>
          </a:p>
          <a:p>
            <a:pPr marL="342900" indent="-342900">
              <a:lnSpc>
                <a:spcPct val="120000"/>
              </a:lnSpc>
              <a:spcBef>
                <a:spcPct val="20000"/>
              </a:spcBef>
              <a:buFont typeface="Arial"/>
              <a:buChar char="•"/>
            </a:pPr>
            <a:r>
              <a:rPr lang="en-US" sz="2000" b="1" dirty="0">
                <a:solidFill>
                  <a:srgbClr val="00B0F0"/>
                </a:solidFill>
                <a:latin typeface="Calibri"/>
                <a:cs typeface="Calibri"/>
              </a:rPr>
              <a:t>Maslow - </a:t>
            </a:r>
            <a:r>
              <a:rPr lang="en-US" sz="2000" dirty="0">
                <a:solidFill>
                  <a:srgbClr val="00B0F0"/>
                </a:solidFill>
                <a:latin typeface="Calibri"/>
                <a:cs typeface="Calibri"/>
              </a:rPr>
              <a:t>Theory of Motivation &amp; Hierarchy of Needs</a:t>
            </a:r>
            <a:endParaRPr lang="en-US" sz="2000" dirty="0">
              <a:solidFill>
                <a:srgbClr val="00B0F0"/>
              </a:solidFill>
              <a:latin typeface="Trebuchet MS" panose="020B0603020202020204"/>
              <a:cs typeface="Calibri"/>
            </a:endParaRPr>
          </a:p>
          <a:p>
            <a:pPr marL="342900" indent="-342900">
              <a:lnSpc>
                <a:spcPct val="120000"/>
              </a:lnSpc>
              <a:spcBef>
                <a:spcPct val="20000"/>
              </a:spcBef>
              <a:buFont typeface="Arial"/>
              <a:buChar char="•"/>
            </a:pPr>
            <a:r>
              <a:rPr lang="en-US" sz="2000" b="1" dirty="0">
                <a:solidFill>
                  <a:srgbClr val="00B0F0"/>
                </a:solidFill>
                <a:latin typeface="Calibri"/>
                <a:cs typeface="Calibri"/>
              </a:rPr>
              <a:t>Freire - </a:t>
            </a:r>
            <a:r>
              <a:rPr lang="en-US" sz="2000" dirty="0">
                <a:solidFill>
                  <a:srgbClr val="00B0F0"/>
                </a:solidFill>
                <a:latin typeface="Calibri"/>
                <a:cs typeface="Calibri"/>
              </a:rPr>
              <a:t>Pedagogy of the Oppressed</a:t>
            </a:r>
          </a:p>
          <a:p>
            <a:pPr marL="342900" indent="-342900">
              <a:lnSpc>
                <a:spcPct val="120000"/>
              </a:lnSpc>
              <a:spcBef>
                <a:spcPct val="20000"/>
              </a:spcBef>
              <a:buFont typeface="Arial"/>
              <a:buChar char="•"/>
            </a:pPr>
            <a:r>
              <a:rPr lang="en-US" sz="2000" b="1" dirty="0">
                <a:solidFill>
                  <a:srgbClr val="00B0F0"/>
                </a:solidFill>
                <a:latin typeface="Calibri"/>
                <a:cs typeface="Calibri"/>
              </a:rPr>
              <a:t>Rogers - </a:t>
            </a:r>
            <a:r>
              <a:rPr lang="en-US" sz="2000" dirty="0">
                <a:solidFill>
                  <a:srgbClr val="00B0F0"/>
                </a:solidFill>
                <a:latin typeface="Calibri"/>
                <a:cs typeface="Calibri"/>
              </a:rPr>
              <a:t>Experiential Learning &amp; Teacher as Facilitator</a:t>
            </a:r>
            <a:endParaRPr lang="en-US" sz="2000" dirty="0">
              <a:solidFill>
                <a:srgbClr val="00B0F0"/>
              </a:solidFill>
              <a:latin typeface="Trebuchet MS" panose="020B0603020202020204"/>
              <a:cs typeface="Calibri"/>
            </a:endParaRPr>
          </a:p>
          <a:p>
            <a:pPr algn="ctr">
              <a:lnSpc>
                <a:spcPct val="120000"/>
              </a:lnSpc>
            </a:pPr>
            <a:endParaRPr lang="en-US" sz="2000" dirty="0">
              <a:solidFill>
                <a:srgbClr val="00B0F0"/>
              </a:solidFill>
              <a:latin typeface="Calibri"/>
              <a:cs typeface="Calibri"/>
            </a:endParaRPr>
          </a:p>
          <a:p>
            <a:r>
              <a:rPr lang="en-US" sz="2400" dirty="0">
                <a:solidFill>
                  <a:schemeClr val="accent1">
                    <a:lumMod val="75000"/>
                  </a:schemeClr>
                </a:solidFill>
                <a:latin typeface="Calibri"/>
                <a:cs typeface="Calibri"/>
              </a:rPr>
              <a:t>How might you incorporate what you have learnt into your future practice?</a:t>
            </a:r>
            <a:endParaRPr lang="en-US" dirty="0">
              <a:solidFill>
                <a:schemeClr val="accent1">
                  <a:lumMod val="75000"/>
                </a:schemeClr>
              </a:solidFill>
            </a:endParaRPr>
          </a:p>
          <a:p>
            <a:endParaRPr lang="en-US">
              <a:solidFill>
                <a:srgbClr val="404040"/>
              </a:solidFill>
              <a:latin typeface="Trebuchet MS" panose="020B0603020202020204"/>
              <a:cs typeface="Calibri"/>
            </a:endParaRPr>
          </a:p>
        </p:txBody>
      </p:sp>
    </p:spTree>
    <p:extLst>
      <p:ext uri="{BB962C8B-B14F-4D97-AF65-F5344CB8AC3E}">
        <p14:creationId xmlns:p14="http://schemas.microsoft.com/office/powerpoint/2010/main" val="299032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3</a:t>
            </a:fld>
            <a:endParaRPr lang="en-US"/>
          </a:p>
        </p:txBody>
      </p:sp>
      <p:pic>
        <p:nvPicPr>
          <p:cNvPr id="6" name="Picture 7" descr="Logo&#10;&#10;Description automatically generated">
            <a:extLst>
              <a:ext uri="{FF2B5EF4-FFF2-40B4-BE49-F238E27FC236}">
                <a16:creationId xmlns:a16="http://schemas.microsoft.com/office/drawing/2014/main" id="{31405163-35B0-4E98-B314-B147207EC898}"/>
              </a:ext>
            </a:extLst>
          </p:cNvPr>
          <p:cNvPicPr>
            <a:picLocks noChangeAspect="1"/>
          </p:cNvPicPr>
          <p:nvPr/>
        </p:nvPicPr>
        <p:blipFill>
          <a:blip r:embed="rId3"/>
          <a:stretch>
            <a:fillRect/>
          </a:stretch>
        </p:blipFill>
        <p:spPr>
          <a:xfrm>
            <a:off x="10917217" y="5828313"/>
            <a:ext cx="1095260" cy="886174"/>
          </a:xfrm>
          <a:prstGeom prst="rect">
            <a:avLst/>
          </a:prstGeom>
        </p:spPr>
      </p:pic>
      <p:sp>
        <p:nvSpPr>
          <p:cNvPr id="7" name="Title 1">
            <a:extLst>
              <a:ext uri="{FF2B5EF4-FFF2-40B4-BE49-F238E27FC236}">
                <a16:creationId xmlns:a16="http://schemas.microsoft.com/office/drawing/2014/main" id="{F3697C0C-3737-423B-8A3A-FC0CF23AABC6}"/>
              </a:ext>
            </a:extLst>
          </p:cNvPr>
          <p:cNvSpPr>
            <a:spLocks noGrp="1"/>
          </p:cNvSpPr>
          <p:nvPr/>
        </p:nvSpPr>
        <p:spPr>
          <a:xfrm>
            <a:off x="2215711" y="523336"/>
            <a:ext cx="608063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Calibri"/>
                <a:cs typeface="Calibri"/>
              </a:rPr>
              <a:t>Extension Activity</a:t>
            </a:r>
            <a:endParaRPr lang="en-US"/>
          </a:p>
          <a:p>
            <a:r>
              <a:rPr lang="en-US">
                <a:latin typeface="Calibri"/>
                <a:cs typeface="Calibri"/>
              </a:rPr>
              <a:t>Verbal Feedback</a:t>
            </a:r>
            <a:endParaRPr lang="en-US"/>
          </a:p>
        </p:txBody>
      </p:sp>
      <p:sp>
        <p:nvSpPr>
          <p:cNvPr id="10" name="Content Placeholder 2">
            <a:extLst>
              <a:ext uri="{FF2B5EF4-FFF2-40B4-BE49-F238E27FC236}">
                <a16:creationId xmlns:a16="http://schemas.microsoft.com/office/drawing/2014/main" id="{0EF99C9E-D209-4A36-A8AD-940B412FB2E1}"/>
              </a:ext>
            </a:extLst>
          </p:cNvPr>
          <p:cNvSpPr>
            <a:spLocks noGrp="1"/>
          </p:cNvSpPr>
          <p:nvPr/>
        </p:nvSpPr>
        <p:spPr>
          <a:xfrm>
            <a:off x="820209" y="2303464"/>
            <a:ext cx="8596668" cy="3880773"/>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600">
                <a:solidFill>
                  <a:schemeClr val="accent1">
                    <a:lumMod val="75000"/>
                  </a:schemeClr>
                </a:solidFill>
                <a:latin typeface="Calibri"/>
                <a:cs typeface="Calibri"/>
              </a:rPr>
              <a:t>Q. What would your life be like if you were unable to read or write?</a:t>
            </a:r>
            <a:endParaRPr lang="en-US" sz="3600" b="1">
              <a:solidFill>
                <a:schemeClr val="accent1">
                  <a:lumMod val="75000"/>
                </a:schemeClr>
              </a:solidFill>
              <a:latin typeface="Calibri"/>
              <a:cs typeface="Calibri"/>
            </a:endParaRPr>
          </a:p>
          <a:p>
            <a:r>
              <a:rPr lang="en-US" sz="2000">
                <a:solidFill>
                  <a:srgbClr val="002060"/>
                </a:solidFill>
                <a:latin typeface="Calibri"/>
                <a:cs typeface="Calibri"/>
              </a:rPr>
              <a:t>What activities did you carry out during the literacy-free period?</a:t>
            </a:r>
          </a:p>
          <a:p>
            <a:r>
              <a:rPr lang="en-US" sz="2000">
                <a:solidFill>
                  <a:srgbClr val="002060"/>
                </a:solidFill>
                <a:latin typeface="Calibri"/>
                <a:cs typeface="Calibri"/>
              </a:rPr>
              <a:t>What obstacles did you encounter?</a:t>
            </a:r>
          </a:p>
          <a:p>
            <a:r>
              <a:rPr lang="en-US" sz="2000">
                <a:solidFill>
                  <a:srgbClr val="002060"/>
                </a:solidFill>
                <a:latin typeface="Calibri"/>
                <a:cs typeface="Calibri"/>
              </a:rPr>
              <a:t>Strategies used to overcome obstacles?</a:t>
            </a:r>
          </a:p>
          <a:p>
            <a:r>
              <a:rPr lang="en-US" sz="2000">
                <a:solidFill>
                  <a:srgbClr val="002060"/>
                </a:solidFill>
                <a:latin typeface="Calibri"/>
                <a:cs typeface="Calibri"/>
              </a:rPr>
              <a:t>How did people respond to you?</a:t>
            </a:r>
          </a:p>
          <a:p>
            <a:r>
              <a:rPr lang="en-US" sz="2000">
                <a:solidFill>
                  <a:srgbClr val="002060"/>
                </a:solidFill>
                <a:latin typeface="Calibri"/>
                <a:cs typeface="Calibri"/>
              </a:rPr>
              <a:t>How did you feel?</a:t>
            </a:r>
          </a:p>
          <a:p>
            <a:r>
              <a:rPr lang="en-US" sz="2000">
                <a:solidFill>
                  <a:srgbClr val="002060"/>
                </a:solidFill>
                <a:latin typeface="Calibri"/>
                <a:cs typeface="Calibri"/>
              </a:rPr>
              <a:t>Anything else you would like to share?</a:t>
            </a:r>
          </a:p>
          <a:p>
            <a:endParaRPr lang="en-US" sz="3600" b="1">
              <a:solidFill>
                <a:srgbClr val="17B0E4"/>
              </a:solidFill>
              <a:latin typeface="Calibri"/>
              <a:cs typeface="Calibri"/>
            </a:endParaRPr>
          </a:p>
          <a:p>
            <a:endParaRPr lang="en-US">
              <a:solidFill>
                <a:srgbClr val="404040"/>
              </a:solidFill>
              <a:latin typeface="Trebuchet MS" panose="020B0603020202020204"/>
              <a:cs typeface="Calibri"/>
            </a:endParaRPr>
          </a:p>
        </p:txBody>
      </p:sp>
      <p:pic>
        <p:nvPicPr>
          <p:cNvPr id="2" name="Picture 2" descr="A picture containing graphical user interface&#10;&#10;Description automatically generated">
            <a:extLst>
              <a:ext uri="{FF2B5EF4-FFF2-40B4-BE49-F238E27FC236}">
                <a16:creationId xmlns:a16="http://schemas.microsoft.com/office/drawing/2014/main" id="{ED64BD8E-BDBA-4618-9918-430CEDA345A7}"/>
              </a:ext>
            </a:extLst>
          </p:cNvPr>
          <p:cNvPicPr>
            <a:picLocks noChangeAspect="1"/>
          </p:cNvPicPr>
          <p:nvPr/>
        </p:nvPicPr>
        <p:blipFill>
          <a:blip r:embed="rId4"/>
          <a:stretch>
            <a:fillRect/>
          </a:stretch>
        </p:blipFill>
        <p:spPr>
          <a:xfrm>
            <a:off x="8697138" y="607394"/>
            <a:ext cx="2733675" cy="1628775"/>
          </a:xfrm>
          <a:prstGeom prst="rect">
            <a:avLst/>
          </a:prstGeom>
        </p:spPr>
      </p:pic>
      <p:pic>
        <p:nvPicPr>
          <p:cNvPr id="3" name="Picture 6" descr="Diagram&#10;&#10;Description automatically generated">
            <a:extLst>
              <a:ext uri="{FF2B5EF4-FFF2-40B4-BE49-F238E27FC236}">
                <a16:creationId xmlns:a16="http://schemas.microsoft.com/office/drawing/2014/main" id="{E8566212-120F-487C-8D1C-86D2B212DE66}"/>
              </a:ext>
            </a:extLst>
          </p:cNvPr>
          <p:cNvPicPr>
            <a:picLocks noChangeAspect="1"/>
          </p:cNvPicPr>
          <p:nvPr/>
        </p:nvPicPr>
        <p:blipFill>
          <a:blip r:embed="rId5"/>
          <a:stretch>
            <a:fillRect/>
          </a:stretch>
        </p:blipFill>
        <p:spPr>
          <a:xfrm>
            <a:off x="483079" y="379526"/>
            <a:ext cx="1578634" cy="1756983"/>
          </a:xfrm>
          <a:prstGeom prst="rect">
            <a:avLst/>
          </a:prstGeom>
        </p:spPr>
      </p:pic>
    </p:spTree>
    <p:extLst>
      <p:ext uri="{BB962C8B-B14F-4D97-AF65-F5344CB8AC3E}">
        <p14:creationId xmlns:p14="http://schemas.microsoft.com/office/powerpoint/2010/main" val="376627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A52A23-9FFA-4830-996B-8F9F7864F123}"/>
              </a:ext>
            </a:extLst>
          </p:cNvPr>
          <p:cNvSpPr>
            <a:spLocks noGrp="1"/>
          </p:cNvSpPr>
          <p:nvPr/>
        </p:nvSpPr>
        <p:spPr>
          <a:xfrm>
            <a:off x="1286933" y="609600"/>
            <a:ext cx="10197494" cy="14247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200">
                <a:latin typeface="Calibri"/>
                <a:cs typeface="Calibri"/>
              </a:rPr>
              <a:t>Aims</a:t>
            </a:r>
            <a:br>
              <a:rPr lang="en-US" sz="3200">
                <a:latin typeface="Calibri"/>
                <a:cs typeface="Calibri"/>
              </a:rPr>
            </a:br>
            <a:r>
              <a:rPr lang="en-US" sz="3200">
                <a:latin typeface="Calibri"/>
                <a:cs typeface="Calibri"/>
              </a:rPr>
              <a:t>Session 2: Theorists &amp; Impacts and Causes</a:t>
            </a:r>
          </a:p>
          <a:p>
            <a:pPr>
              <a:lnSpc>
                <a:spcPct val="90000"/>
              </a:lnSpc>
            </a:pPr>
            <a:r>
              <a:rPr lang="en-US" sz="3200">
                <a:latin typeface="Calibri"/>
                <a:cs typeface="Calibri"/>
              </a:rPr>
              <a:t>of Unmet Literacy Needs</a:t>
            </a:r>
          </a:p>
        </p:txBody>
      </p:sp>
      <p:graphicFrame>
        <p:nvGraphicFramePr>
          <p:cNvPr id="481" name="Content Placeholder 2">
            <a:extLst>
              <a:ext uri="{FF2B5EF4-FFF2-40B4-BE49-F238E27FC236}">
                <a16:creationId xmlns:a16="http://schemas.microsoft.com/office/drawing/2014/main" id="{6EBA64B1-B1AA-4E5C-988F-0FA35B99722C}"/>
              </a:ext>
            </a:extLst>
          </p:cNvPr>
          <p:cNvGraphicFramePr>
            <a:graphicFrameLocks noGrp="1"/>
          </p:cNvGraphicFramePr>
          <p:nvPr>
            <p:extLst>
              <p:ext uri="{D42A27DB-BD31-4B8C-83A1-F6EECF244321}">
                <p14:modId xmlns:p14="http://schemas.microsoft.com/office/powerpoint/2010/main" val="3314935419"/>
              </p:ext>
            </p:extLst>
          </p:nvPr>
        </p:nvGraphicFramePr>
        <p:xfrm>
          <a:off x="655031" y="2188085"/>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 name="Picture 7" descr="Logo&#10;&#10;Description automatically generated">
            <a:extLst>
              <a:ext uri="{FF2B5EF4-FFF2-40B4-BE49-F238E27FC236}">
                <a16:creationId xmlns:a16="http://schemas.microsoft.com/office/drawing/2014/main" id="{E8546199-D3D5-4B99-81CB-E79568CA0C76}"/>
              </a:ext>
            </a:extLst>
          </p:cNvPr>
          <p:cNvPicPr>
            <a:picLocks noChangeAspect="1"/>
          </p:cNvPicPr>
          <p:nvPr/>
        </p:nvPicPr>
        <p:blipFill>
          <a:blip r:embed="rId8"/>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240768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a:xfrm>
            <a:off x="2032002" y="637997"/>
            <a:ext cx="7356221" cy="1320800"/>
          </a:xfrm>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3" name="Content Placeholder 2">
            <a:extLst>
              <a:ext uri="{FF2B5EF4-FFF2-40B4-BE49-F238E27FC236}">
                <a16:creationId xmlns:a16="http://schemas.microsoft.com/office/drawing/2014/main" id="{9C3A6EAA-F432-4817-98F6-3B345127AE9A}"/>
              </a:ext>
            </a:extLst>
          </p:cNvPr>
          <p:cNvSpPr>
            <a:spLocks noGrp="1"/>
          </p:cNvSpPr>
          <p:nvPr>
            <p:ph idx="1"/>
          </p:nvPr>
        </p:nvSpPr>
        <p:spPr>
          <a:xfrm>
            <a:off x="2032002" y="2927324"/>
            <a:ext cx="7469811" cy="3880773"/>
          </a:xfrm>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5</a:t>
            </a:fld>
            <a:endParaRPr lang="en-US"/>
          </a:p>
        </p:txBody>
      </p:sp>
      <p:sp>
        <p:nvSpPr>
          <p:cNvPr id="5" name="TextBox 4">
            <a:extLst>
              <a:ext uri="{FF2B5EF4-FFF2-40B4-BE49-F238E27FC236}">
                <a16:creationId xmlns:a16="http://schemas.microsoft.com/office/drawing/2014/main" id="{E74CEAE7-5C5A-403C-A9C4-00A70B2254A6}"/>
              </a:ext>
            </a:extLst>
          </p:cNvPr>
          <p:cNvSpPr txBox="1"/>
          <p:nvPr/>
        </p:nvSpPr>
        <p:spPr>
          <a:xfrm>
            <a:off x="1146717" y="754867"/>
            <a:ext cx="470262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1FBCED"/>
                </a:solidFill>
                <a:latin typeface="Calibri"/>
                <a:cs typeface="Calibri"/>
              </a:rPr>
              <a:t>Abraham Maslow</a:t>
            </a:r>
          </a:p>
        </p:txBody>
      </p:sp>
      <p:pic>
        <p:nvPicPr>
          <p:cNvPr id="8" name="Picture 4" descr="A picture containing text, book&#10;&#10;Description automatically generated">
            <a:extLst>
              <a:ext uri="{FF2B5EF4-FFF2-40B4-BE49-F238E27FC236}">
                <a16:creationId xmlns:a16="http://schemas.microsoft.com/office/drawing/2014/main" id="{CC4BDA2B-77EB-47FC-933C-D464613FA24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723916" y="1080733"/>
            <a:ext cx="2139696" cy="2737104"/>
          </a:xfrm>
          <a:prstGeom prst="rect">
            <a:avLst/>
          </a:prstGeom>
        </p:spPr>
      </p:pic>
      <p:sp>
        <p:nvSpPr>
          <p:cNvPr id="9" name="TextBox 8">
            <a:extLst>
              <a:ext uri="{FF2B5EF4-FFF2-40B4-BE49-F238E27FC236}">
                <a16:creationId xmlns:a16="http://schemas.microsoft.com/office/drawing/2014/main" id="{C06F486C-2DDA-4C45-AD35-0234A5DE71C9}"/>
              </a:ext>
            </a:extLst>
          </p:cNvPr>
          <p:cNvSpPr txBox="1"/>
          <p:nvPr/>
        </p:nvSpPr>
        <p:spPr>
          <a:xfrm>
            <a:off x="1145622" y="2071023"/>
            <a:ext cx="8940147" cy="3920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FBCED"/>
                </a:solidFill>
                <a:latin typeface="Calibri"/>
                <a:cs typeface="Segoe UI"/>
              </a:rPr>
              <a:t>Theory of motivation</a:t>
            </a:r>
            <a:r>
              <a:rPr lang="en-US" sz="2400">
                <a:solidFill>
                  <a:srgbClr val="1FBCED"/>
                </a:solidFill>
                <a:latin typeface="Calibri"/>
                <a:cs typeface="Segoe UI"/>
              </a:rPr>
              <a:t>​</a:t>
            </a:r>
          </a:p>
          <a:p>
            <a:r>
              <a:rPr lang="en-IE" sz="1800">
                <a:solidFill>
                  <a:srgbClr val="1FBCED"/>
                </a:solidFill>
                <a:latin typeface="Calibri"/>
                <a:cs typeface="Segoe UI"/>
              </a:rPr>
              <a:t>​</a:t>
            </a:r>
          </a:p>
          <a:p>
            <a:pPr>
              <a:lnSpc>
                <a:spcPct val="150000"/>
              </a:lnSpc>
            </a:pPr>
            <a:r>
              <a:rPr lang="en-IE" sz="2000">
                <a:solidFill>
                  <a:srgbClr val="002060"/>
                </a:solidFill>
                <a:latin typeface="Calibri"/>
                <a:cs typeface="Segoe UI"/>
              </a:rPr>
              <a:t>Maslow set out to investigate the characteristics </a:t>
            </a:r>
            <a:r>
              <a:rPr lang="en-US" sz="2000">
                <a:solidFill>
                  <a:srgbClr val="002060"/>
                </a:solidFill>
                <a:latin typeface="Calibri"/>
                <a:cs typeface="Segoe UI"/>
              </a:rPr>
              <a:t>​</a:t>
            </a:r>
            <a:r>
              <a:rPr lang="en-IE" sz="2000">
                <a:solidFill>
                  <a:srgbClr val="002060"/>
                </a:solidFill>
                <a:latin typeface="Calibri"/>
                <a:cs typeface="Segoe UI"/>
              </a:rPr>
              <a:t>of the </a:t>
            </a:r>
          </a:p>
          <a:p>
            <a:pPr>
              <a:lnSpc>
                <a:spcPct val="150000"/>
              </a:lnSpc>
            </a:pPr>
            <a:r>
              <a:rPr lang="en-IE" sz="2000">
                <a:solidFill>
                  <a:srgbClr val="002060"/>
                </a:solidFill>
                <a:latin typeface="Calibri"/>
                <a:cs typeface="Segoe UI"/>
              </a:rPr>
              <a:t>fully-rounded, healthy personality. From </a:t>
            </a:r>
            <a:r>
              <a:rPr lang="en-US" sz="2000">
                <a:solidFill>
                  <a:srgbClr val="002060"/>
                </a:solidFill>
                <a:latin typeface="Calibri"/>
                <a:cs typeface="Segoe UI"/>
              </a:rPr>
              <a:t>​</a:t>
            </a:r>
            <a:r>
              <a:rPr lang="en-IE" sz="2000">
                <a:solidFill>
                  <a:srgbClr val="002060"/>
                </a:solidFill>
                <a:latin typeface="Calibri"/>
                <a:cs typeface="Segoe UI"/>
              </a:rPr>
              <a:t>this he developed </a:t>
            </a:r>
            <a:endParaRPr lang="en-US">
              <a:solidFill>
                <a:srgbClr val="002060"/>
              </a:solidFill>
              <a:latin typeface="Trebuchet MS" panose="020B0603020202020204"/>
              <a:cs typeface="Segoe UI"/>
            </a:endParaRPr>
          </a:p>
          <a:p>
            <a:pPr>
              <a:lnSpc>
                <a:spcPct val="150000"/>
              </a:lnSpc>
            </a:pPr>
            <a:r>
              <a:rPr lang="en-IE" sz="2000">
                <a:solidFill>
                  <a:srgbClr val="002060"/>
                </a:solidFill>
                <a:latin typeface="Calibri"/>
                <a:cs typeface="Segoe UI"/>
              </a:rPr>
              <a:t>a theory of motivation in which</a:t>
            </a:r>
            <a:r>
              <a:rPr lang="en-US" sz="2000">
                <a:solidFill>
                  <a:srgbClr val="002060"/>
                </a:solidFill>
                <a:latin typeface="Calibri"/>
                <a:cs typeface="Segoe UI"/>
              </a:rPr>
              <a:t>​ </a:t>
            </a:r>
            <a:r>
              <a:rPr lang="en-IE" sz="2000">
                <a:solidFill>
                  <a:srgbClr val="002060"/>
                </a:solidFill>
                <a:latin typeface="Calibri"/>
                <a:cs typeface="Segoe UI"/>
              </a:rPr>
              <a:t>he set out to describe the </a:t>
            </a:r>
            <a:endParaRPr lang="en-US">
              <a:solidFill>
                <a:srgbClr val="002060"/>
              </a:solidFill>
              <a:latin typeface="Trebuchet MS" panose="020B0603020202020204"/>
              <a:cs typeface="Segoe UI"/>
            </a:endParaRPr>
          </a:p>
          <a:p>
            <a:pPr>
              <a:lnSpc>
                <a:spcPct val="150000"/>
              </a:lnSpc>
            </a:pPr>
            <a:r>
              <a:rPr lang="en-IE" sz="2000">
                <a:solidFill>
                  <a:srgbClr val="002060"/>
                </a:solidFill>
                <a:latin typeface="Calibri"/>
                <a:cs typeface="Segoe UI"/>
              </a:rPr>
              <a:t>powerful goals which </a:t>
            </a:r>
            <a:r>
              <a:rPr lang="en-US" sz="2000">
                <a:solidFill>
                  <a:srgbClr val="002060"/>
                </a:solidFill>
                <a:latin typeface="Calibri"/>
                <a:cs typeface="Segoe UI"/>
              </a:rPr>
              <a:t>​</a:t>
            </a:r>
            <a:r>
              <a:rPr lang="en-IE" sz="2000">
                <a:solidFill>
                  <a:srgbClr val="002060"/>
                </a:solidFill>
                <a:latin typeface="Calibri"/>
                <a:cs typeface="Segoe UI"/>
              </a:rPr>
              <a:t>drive people’s behaviour. </a:t>
            </a:r>
            <a:endParaRPr lang="en-US">
              <a:solidFill>
                <a:srgbClr val="002060"/>
              </a:solidFill>
              <a:latin typeface="Trebuchet MS" panose="020B0603020202020204"/>
              <a:cs typeface="Segoe UI"/>
            </a:endParaRPr>
          </a:p>
          <a:p>
            <a:pPr>
              <a:lnSpc>
                <a:spcPct val="150000"/>
              </a:lnSpc>
            </a:pPr>
            <a:endParaRPr lang="en-IE" sz="2000">
              <a:solidFill>
                <a:srgbClr val="002060"/>
              </a:solidFill>
              <a:latin typeface="Calibri"/>
              <a:cs typeface="Segoe UI"/>
            </a:endParaRPr>
          </a:p>
          <a:p>
            <a:pPr>
              <a:lnSpc>
                <a:spcPct val="150000"/>
              </a:lnSpc>
            </a:pPr>
            <a:r>
              <a:rPr lang="en-IE" sz="2000">
                <a:solidFill>
                  <a:srgbClr val="002060"/>
                </a:solidFill>
                <a:latin typeface="Calibri"/>
                <a:cs typeface="Segoe UI"/>
              </a:rPr>
              <a:t>This is known as Maslow’s ‘hierarchy of needs’ and it describes five sets of needs: </a:t>
            </a:r>
            <a:endParaRPr lang="en-US">
              <a:solidFill>
                <a:srgbClr val="002060"/>
              </a:solidFill>
              <a:latin typeface="Trebuchet MS" panose="020B0603020202020204"/>
              <a:cs typeface="Segoe UI"/>
            </a:endParaRPr>
          </a:p>
          <a:p>
            <a:pPr>
              <a:lnSpc>
                <a:spcPct val="150000"/>
              </a:lnSpc>
            </a:pPr>
            <a:r>
              <a:rPr lang="en-IE" sz="2000">
                <a:solidFill>
                  <a:srgbClr val="002060"/>
                </a:solidFill>
                <a:latin typeface="Calibri"/>
                <a:cs typeface="Segoe UI"/>
              </a:rPr>
              <a:t>(1) Physiological, (2) Safety, (3) Love, (4) Esteem and (5) Self-actualisation.</a:t>
            </a:r>
            <a:r>
              <a:rPr lang="en-IE" sz="2000">
                <a:solidFill>
                  <a:srgbClr val="002060"/>
                </a:solidFill>
                <a:latin typeface="Constantia"/>
                <a:cs typeface="Segoe UI"/>
              </a:rPr>
              <a:t> </a:t>
            </a:r>
            <a:r>
              <a:rPr lang="en-US" sz="2000">
                <a:solidFill>
                  <a:srgbClr val="002060"/>
                </a:solidFill>
                <a:latin typeface="Constantia"/>
                <a:cs typeface="Segoe UI"/>
              </a:rPr>
              <a:t>​</a:t>
            </a:r>
            <a:endParaRPr lang="en-US">
              <a:solidFill>
                <a:srgbClr val="002060"/>
              </a:solidFill>
              <a:latin typeface="Trebuchet MS" panose="020B0603020202020204"/>
              <a:cs typeface="Segoe UI"/>
            </a:endParaRPr>
          </a:p>
        </p:txBody>
      </p:sp>
      <p:pic>
        <p:nvPicPr>
          <p:cNvPr id="11" name="Picture 7" descr="Logo&#10;&#10;Description automatically generated">
            <a:extLst>
              <a:ext uri="{FF2B5EF4-FFF2-40B4-BE49-F238E27FC236}">
                <a16:creationId xmlns:a16="http://schemas.microsoft.com/office/drawing/2014/main" id="{3C015597-4E37-406C-9FC0-F1C269B80F24}"/>
              </a:ext>
            </a:extLst>
          </p:cNvPr>
          <p:cNvPicPr>
            <a:picLocks noChangeAspect="1"/>
          </p:cNvPicPr>
          <p:nvPr/>
        </p:nvPicPr>
        <p:blipFill>
          <a:blip r:embed="rId5"/>
          <a:stretch>
            <a:fillRect/>
          </a:stretch>
        </p:blipFill>
        <p:spPr>
          <a:xfrm>
            <a:off x="10917217" y="5828313"/>
            <a:ext cx="1095260" cy="886174"/>
          </a:xfrm>
          <a:prstGeom prst="rect">
            <a:avLst/>
          </a:prstGeom>
        </p:spPr>
      </p:pic>
    </p:spTree>
    <p:extLst>
      <p:ext uri="{BB962C8B-B14F-4D97-AF65-F5344CB8AC3E}">
        <p14:creationId xmlns:p14="http://schemas.microsoft.com/office/powerpoint/2010/main" val="131816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51D248D-4795-4291-B81E-54ABA555EA8D}"/>
              </a:ext>
            </a:extLst>
          </p:cNvPr>
          <p:cNvPicPr>
            <a:picLocks noChangeAspect="1"/>
          </p:cNvPicPr>
          <p:nvPr/>
        </p:nvPicPr>
        <p:blipFill>
          <a:blip r:embed="rId3"/>
          <a:stretch>
            <a:fillRect/>
          </a:stretch>
        </p:blipFill>
        <p:spPr>
          <a:xfrm>
            <a:off x="4192438" y="2606467"/>
            <a:ext cx="5920597" cy="3327218"/>
          </a:xfrm>
          <a:prstGeom prst="rect">
            <a:avLst/>
          </a:prstGeom>
        </p:spPr>
      </p:pic>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6</a:t>
            </a:fld>
            <a:endParaRPr lang="en-US"/>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12" name="Picture 7" descr="Logo&#10;&#10;Description automatically generated">
            <a:extLst>
              <a:ext uri="{FF2B5EF4-FFF2-40B4-BE49-F238E27FC236}">
                <a16:creationId xmlns:a16="http://schemas.microsoft.com/office/drawing/2014/main" id="{332BE820-C461-43E1-8FB6-6DC5B1D616EF}"/>
              </a:ext>
            </a:extLst>
          </p:cNvPr>
          <p:cNvPicPr>
            <a:picLocks noChangeAspect="1"/>
          </p:cNvPicPr>
          <p:nvPr/>
        </p:nvPicPr>
        <p:blipFill>
          <a:blip r:embed="rId4"/>
          <a:stretch>
            <a:fillRect/>
          </a:stretch>
        </p:blipFill>
        <p:spPr>
          <a:xfrm>
            <a:off x="10917217" y="5828313"/>
            <a:ext cx="1095260" cy="886174"/>
          </a:xfrm>
          <a:prstGeom prst="rect">
            <a:avLst/>
          </a:prstGeom>
        </p:spPr>
      </p:pic>
      <p:sp>
        <p:nvSpPr>
          <p:cNvPr id="11" name="Title 1">
            <a:extLst>
              <a:ext uri="{FF2B5EF4-FFF2-40B4-BE49-F238E27FC236}">
                <a16:creationId xmlns:a16="http://schemas.microsoft.com/office/drawing/2014/main" id="{72457746-6DFD-454B-8F0C-C572324B692E}"/>
              </a:ext>
            </a:extLst>
          </p:cNvPr>
          <p:cNvSpPr>
            <a:spLocks noGrp="1"/>
          </p:cNvSpPr>
          <p:nvPr/>
        </p:nvSpPr>
        <p:spPr>
          <a:xfrm>
            <a:off x="677335" y="652733"/>
            <a:ext cx="501670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a:latin typeface="Calibri"/>
                <a:cs typeface="Calibri"/>
              </a:rPr>
              <a:t>Breakout Room </a:t>
            </a:r>
            <a:endParaRPr lang="en-US">
              <a:latin typeface="Calibri"/>
              <a:cs typeface="Calibri"/>
            </a:endParaRPr>
          </a:p>
        </p:txBody>
      </p:sp>
      <p:pic>
        <p:nvPicPr>
          <p:cNvPr id="14" name="Picture 14" descr="Chart, bubble chart&#10;&#10;Description automatically generated">
            <a:extLst>
              <a:ext uri="{FF2B5EF4-FFF2-40B4-BE49-F238E27FC236}">
                <a16:creationId xmlns:a16="http://schemas.microsoft.com/office/drawing/2014/main" id="{2A3E553B-5560-4E03-8F6A-0E816DB46FCC}"/>
              </a:ext>
            </a:extLst>
          </p:cNvPr>
          <p:cNvPicPr>
            <a:picLocks noChangeAspect="1"/>
          </p:cNvPicPr>
          <p:nvPr/>
        </p:nvPicPr>
        <p:blipFill>
          <a:blip r:embed="rId5"/>
          <a:stretch>
            <a:fillRect/>
          </a:stretch>
        </p:blipFill>
        <p:spPr>
          <a:xfrm>
            <a:off x="6610815" y="517476"/>
            <a:ext cx="2743200" cy="1901536"/>
          </a:xfrm>
          <a:prstGeom prst="rect">
            <a:avLst/>
          </a:prstGeom>
        </p:spPr>
      </p:pic>
      <p:sp>
        <p:nvSpPr>
          <p:cNvPr id="27" name="Content Placeholder 6">
            <a:extLst>
              <a:ext uri="{FF2B5EF4-FFF2-40B4-BE49-F238E27FC236}">
                <a16:creationId xmlns:a16="http://schemas.microsoft.com/office/drawing/2014/main" id="{D65318D6-506F-4B01-8E12-ACC09A8BA4D3}"/>
              </a:ext>
            </a:extLst>
          </p:cNvPr>
          <p:cNvSpPr txBox="1">
            <a:spLocks/>
          </p:cNvSpPr>
          <p:nvPr/>
        </p:nvSpPr>
        <p:spPr>
          <a:xfrm>
            <a:off x="638708" y="1981418"/>
            <a:ext cx="3407087" cy="424020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20000"/>
              </a:spcBef>
              <a:buNone/>
            </a:pPr>
            <a:r>
              <a:rPr lang="en-US" sz="2800">
                <a:solidFill>
                  <a:srgbClr val="1FBCED"/>
                </a:solidFill>
                <a:latin typeface="Calibri"/>
                <a:ea typeface="+mn-lt"/>
                <a:cs typeface="+mn-lt"/>
              </a:rPr>
              <a:t>Consider someone you have encountered whose learning was impacted by unmet needs somewhere on this hierarchy. </a:t>
            </a:r>
            <a:endParaRPr lang="en-US" sz="2800">
              <a:solidFill>
                <a:srgbClr val="1FBCED"/>
              </a:solidFill>
              <a:latin typeface="Trebuchet MS" panose="020B0603020202020204"/>
              <a:ea typeface="+mn-lt"/>
              <a:cs typeface="+mn-lt"/>
            </a:endParaRPr>
          </a:p>
          <a:p>
            <a:pPr marL="0" indent="0">
              <a:spcBef>
                <a:spcPct val="20000"/>
              </a:spcBef>
              <a:buNone/>
            </a:pPr>
            <a:endParaRPr lang="en-US" sz="2800" b="1">
              <a:solidFill>
                <a:srgbClr val="1FBCED"/>
              </a:solidFill>
              <a:latin typeface="Calibri"/>
              <a:ea typeface="+mn-lt"/>
              <a:cs typeface="+mn-lt"/>
            </a:endParaRPr>
          </a:p>
          <a:p>
            <a:pPr marL="0" indent="0">
              <a:spcBef>
                <a:spcPct val="20000"/>
              </a:spcBef>
              <a:buNone/>
            </a:pPr>
            <a:r>
              <a:rPr lang="en-US" sz="2800" b="1">
                <a:solidFill>
                  <a:srgbClr val="1FBCED"/>
                </a:solidFill>
                <a:latin typeface="Calibri"/>
                <a:ea typeface="+mn-lt"/>
                <a:cs typeface="+mn-lt"/>
              </a:rPr>
              <a:t>Discuss the impact it had on the person's learning.</a:t>
            </a:r>
            <a:endParaRPr lang="en-US" sz="2800" b="1">
              <a:solidFill>
                <a:srgbClr val="1FBCED"/>
              </a:solidFill>
              <a:latin typeface="Trebuchet MS" panose="020B0603020202020204"/>
              <a:ea typeface="+mn-lt"/>
              <a:cs typeface="+mn-lt"/>
            </a:endParaRPr>
          </a:p>
          <a:p>
            <a:endParaRPr lang="en-US"/>
          </a:p>
        </p:txBody>
      </p:sp>
    </p:spTree>
    <p:extLst>
      <p:ext uri="{BB962C8B-B14F-4D97-AF65-F5344CB8AC3E}">
        <p14:creationId xmlns:p14="http://schemas.microsoft.com/office/powerpoint/2010/main" val="45930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1144807" y="2402912"/>
            <a:ext cx="8668103" cy="3826773"/>
          </a:xfrm>
        </p:spPr>
        <p:txBody>
          <a:bodyPr vert="horz" lIns="91440" tIns="45720" rIns="91440" bIns="45720" rtlCol="0" anchor="t">
            <a:normAutofit/>
          </a:bodyPr>
          <a:lstStyle/>
          <a:p>
            <a:pPr marL="0" indent="0">
              <a:spcBef>
                <a:spcPct val="20000"/>
              </a:spcBef>
              <a:buNone/>
            </a:pPr>
            <a:r>
              <a:rPr lang="en-GB" sz="2000">
                <a:latin typeface="Calibri"/>
                <a:ea typeface="+mn-lt"/>
                <a:cs typeface="+mn-lt"/>
              </a:rPr>
              <a:t>When our basic needs are not met, it can be very difficult to participate and learn. </a:t>
            </a:r>
            <a:endParaRPr lang="en-US" sz="2000">
              <a:latin typeface="Calibri"/>
              <a:ea typeface="+mn-lt"/>
              <a:cs typeface="+mn-lt"/>
            </a:endParaRPr>
          </a:p>
          <a:p>
            <a:pPr marL="0" indent="0">
              <a:spcBef>
                <a:spcPct val="20000"/>
              </a:spcBef>
              <a:buNone/>
            </a:pPr>
            <a:endParaRPr lang="en-GB" sz="2000">
              <a:latin typeface="Calibri"/>
              <a:ea typeface="+mn-lt"/>
              <a:cs typeface="+mn-lt"/>
            </a:endParaRPr>
          </a:p>
          <a:p>
            <a:pPr marL="0" indent="0">
              <a:spcBef>
                <a:spcPct val="20000"/>
              </a:spcBef>
              <a:buNone/>
            </a:pPr>
            <a:r>
              <a:rPr lang="en-GB" sz="2000">
                <a:latin typeface="Calibri"/>
                <a:ea typeface="+mn-lt"/>
                <a:cs typeface="+mn-lt"/>
              </a:rPr>
              <a:t>Awareness of this supports teachers/facilitators to make allowances during stressful periods for the learner, for example,</a:t>
            </a:r>
            <a:endParaRPr lang="en-US" sz="2000">
              <a:latin typeface="Calibri"/>
              <a:ea typeface="+mn-lt"/>
              <a:cs typeface="+mn-lt"/>
            </a:endParaRPr>
          </a:p>
          <a:p>
            <a:pPr marL="0" indent="0">
              <a:spcBef>
                <a:spcPct val="20000"/>
              </a:spcBef>
              <a:buNone/>
            </a:pPr>
            <a:endParaRPr lang="en-GB" sz="2000">
              <a:latin typeface="Calibri"/>
              <a:ea typeface="+mn-lt"/>
              <a:cs typeface="+mn-lt"/>
            </a:endParaRPr>
          </a:p>
          <a:p>
            <a:pPr>
              <a:spcBef>
                <a:spcPct val="20000"/>
              </a:spcBef>
            </a:pPr>
            <a:r>
              <a:rPr lang="en-GB" sz="2000">
                <a:latin typeface="Calibri"/>
                <a:ea typeface="+mn-lt"/>
                <a:cs typeface="+mn-lt"/>
              </a:rPr>
              <a:t>Precarious housing situations – homelessness has increased amongst learners</a:t>
            </a:r>
          </a:p>
          <a:p>
            <a:pPr>
              <a:spcBef>
                <a:spcPct val="20000"/>
              </a:spcBef>
            </a:pPr>
            <a:r>
              <a:rPr lang="en-GB" sz="2000">
                <a:latin typeface="Calibri"/>
                <a:ea typeface="+mn-lt"/>
                <a:cs typeface="+mn-lt"/>
              </a:rPr>
              <a:t>A learner may not have the resources - financial, digital or familial, to fully participate and progress</a:t>
            </a:r>
            <a:endParaRPr lang="en-GB">
              <a:latin typeface="Calibri"/>
              <a:cs typeface="Calibri"/>
            </a:endParaRPr>
          </a:p>
          <a:p>
            <a:pPr>
              <a:spcBef>
                <a:spcPct val="20000"/>
              </a:spcBef>
            </a:pPr>
            <a:r>
              <a:rPr lang="en-GB" sz="2000">
                <a:latin typeface="Calibri"/>
                <a:ea typeface="+mn-lt"/>
                <a:cs typeface="+mn-lt"/>
              </a:rPr>
              <a:t>For literacy learning, sometimes learner attendance is enough in itself</a:t>
            </a:r>
            <a:endParaRPr lang="en-US" sz="2000">
              <a:latin typeface="Calibri"/>
              <a:ea typeface="+mn-lt"/>
              <a:cs typeface="+mn-lt"/>
            </a:endParaRPr>
          </a:p>
          <a:p>
            <a:pPr>
              <a:spcBef>
                <a:spcPct val="20000"/>
              </a:spcBef>
            </a:pPr>
            <a:endParaRPr lang="en-GB" sz="2000">
              <a:ea typeface="+mn-lt"/>
              <a:cs typeface="+mn-lt"/>
            </a:endParaRPr>
          </a:p>
          <a:p>
            <a:pPr>
              <a:spcBef>
                <a:spcPct val="20000"/>
              </a:spcBef>
            </a:pPr>
            <a:endParaRPr lang="en-GB" sz="2000"/>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7</a:t>
            </a:fld>
            <a:endParaRPr lang="en-US"/>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8" name="Picture 7" descr="Logo&#10;&#10;Description automatically generated">
            <a:extLst>
              <a:ext uri="{FF2B5EF4-FFF2-40B4-BE49-F238E27FC236}">
                <a16:creationId xmlns:a16="http://schemas.microsoft.com/office/drawing/2014/main" id="{1ED3F19D-EB1D-471C-B530-33B5ECFDC883}"/>
              </a:ext>
            </a:extLst>
          </p:cNvPr>
          <p:cNvPicPr>
            <a:picLocks noChangeAspect="1"/>
          </p:cNvPicPr>
          <p:nvPr/>
        </p:nvPicPr>
        <p:blipFill>
          <a:blip r:embed="rId3"/>
          <a:stretch>
            <a:fillRect/>
          </a:stretch>
        </p:blipFill>
        <p:spPr>
          <a:xfrm>
            <a:off x="10917217" y="5828313"/>
            <a:ext cx="1095260" cy="886174"/>
          </a:xfrm>
          <a:prstGeom prst="rect">
            <a:avLst/>
          </a:prstGeom>
        </p:spPr>
      </p:pic>
      <p:sp>
        <p:nvSpPr>
          <p:cNvPr id="12" name="TextBox 1">
            <a:extLst>
              <a:ext uri="{FF2B5EF4-FFF2-40B4-BE49-F238E27FC236}">
                <a16:creationId xmlns:a16="http://schemas.microsoft.com/office/drawing/2014/main" id="{CF39AC64-1D21-4850-BDB0-BEF34EE349DB}"/>
              </a:ext>
            </a:extLst>
          </p:cNvPr>
          <p:cNvSpPr txBox="1"/>
          <p:nvPr/>
        </p:nvSpPr>
        <p:spPr>
          <a:xfrm>
            <a:off x="1146717" y="754867"/>
            <a:ext cx="9346514"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solidFill>
                  <a:srgbClr val="1FBCED"/>
                </a:solidFill>
                <a:latin typeface="Calibri"/>
                <a:cs typeface="Calibri"/>
              </a:rPr>
              <a:t>Impact of Unmet Needs </a:t>
            </a:r>
            <a:endParaRPr lang="en-US"/>
          </a:p>
          <a:p>
            <a:r>
              <a:rPr lang="en-US" sz="4400">
                <a:solidFill>
                  <a:srgbClr val="1FBCED"/>
                </a:solidFill>
                <a:latin typeface="Calibri"/>
                <a:cs typeface="Calibri"/>
              </a:rPr>
              <a:t>on the Learner</a:t>
            </a:r>
            <a:endParaRPr lang="en-US"/>
          </a:p>
        </p:txBody>
      </p:sp>
      <p:pic>
        <p:nvPicPr>
          <p:cNvPr id="6" name="Graphic 9" descr="Home1 outline">
            <a:extLst>
              <a:ext uri="{FF2B5EF4-FFF2-40B4-BE49-F238E27FC236}">
                <a16:creationId xmlns:a16="http://schemas.microsoft.com/office/drawing/2014/main" id="{64F76E05-8B72-448A-A67A-D335DE1B0AF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780000">
            <a:off x="7769818" y="982850"/>
            <a:ext cx="914400" cy="914400"/>
          </a:xfrm>
          <a:prstGeom prst="rect">
            <a:avLst/>
          </a:prstGeom>
        </p:spPr>
      </p:pic>
      <p:pic>
        <p:nvPicPr>
          <p:cNvPr id="10" name="Graphic 12" descr="Flying Money outline">
            <a:extLst>
              <a:ext uri="{FF2B5EF4-FFF2-40B4-BE49-F238E27FC236}">
                <a16:creationId xmlns:a16="http://schemas.microsoft.com/office/drawing/2014/main" id="{3C0727BF-2464-46A2-A6A4-861532F8494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840000">
            <a:off x="9035513" y="1086172"/>
            <a:ext cx="914400" cy="914400"/>
          </a:xfrm>
          <a:prstGeom prst="rect">
            <a:avLst/>
          </a:prstGeom>
        </p:spPr>
      </p:pic>
      <p:pic>
        <p:nvPicPr>
          <p:cNvPr id="13" name="Graphic 13" descr="Confused person outline">
            <a:extLst>
              <a:ext uri="{FF2B5EF4-FFF2-40B4-BE49-F238E27FC236}">
                <a16:creationId xmlns:a16="http://schemas.microsoft.com/office/drawing/2014/main" id="{97B26B1B-D791-47F2-AC56-7731E333A68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415580" y="685801"/>
            <a:ext cx="914400" cy="914400"/>
          </a:xfrm>
          <a:prstGeom prst="rect">
            <a:avLst/>
          </a:prstGeom>
        </p:spPr>
      </p:pic>
    </p:spTree>
    <p:extLst>
      <p:ext uri="{BB962C8B-B14F-4D97-AF65-F5344CB8AC3E}">
        <p14:creationId xmlns:p14="http://schemas.microsoft.com/office/powerpoint/2010/main" val="193239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A6EAA-F432-4817-98F6-3B345127AE9A}"/>
              </a:ext>
            </a:extLst>
          </p:cNvPr>
          <p:cNvSpPr>
            <a:spLocks noGrp="1"/>
          </p:cNvSpPr>
          <p:nvPr>
            <p:ph sz="half" idx="1"/>
          </p:nvPr>
        </p:nvSpPr>
        <p:spPr/>
        <p:txBody>
          <a:bodyPr vert="horz" lIns="91440" tIns="45720" rIns="91440" bIns="45720" rtlCol="0" anchor="t">
            <a:normAutofit/>
          </a:bodyPr>
          <a:lstStyle/>
          <a:p>
            <a:pPr>
              <a:lnSpc>
                <a:spcPct val="150000"/>
              </a:lnSpc>
              <a:spcBef>
                <a:spcPct val="20000"/>
              </a:spcBef>
            </a:pPr>
            <a:endParaRPr lang="en-IE" sz="3600">
              <a:latin typeface="Calibri"/>
              <a:cs typeface="Calibri"/>
            </a:endParaRPr>
          </a:p>
          <a:p>
            <a:pPr>
              <a:lnSpc>
                <a:spcPct val="150000"/>
              </a:lnSpc>
              <a:spcBef>
                <a:spcPct val="20000"/>
              </a:spcBef>
            </a:pPr>
            <a:endParaRPr lang="en-US" sz="3600">
              <a:ea typeface="+mn-lt"/>
              <a:cs typeface="+mn-lt"/>
            </a:endParaRPr>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8</a:t>
            </a:fld>
            <a:endParaRPr lang="en-US"/>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8" name="Picture 7" descr="Logo&#10;&#10;Description automatically generated">
            <a:extLst>
              <a:ext uri="{FF2B5EF4-FFF2-40B4-BE49-F238E27FC236}">
                <a16:creationId xmlns:a16="http://schemas.microsoft.com/office/drawing/2014/main" id="{1ED3F19D-EB1D-471C-B530-33B5ECFDC883}"/>
              </a:ext>
            </a:extLst>
          </p:cNvPr>
          <p:cNvPicPr>
            <a:picLocks noChangeAspect="1"/>
          </p:cNvPicPr>
          <p:nvPr/>
        </p:nvPicPr>
        <p:blipFill>
          <a:blip r:embed="rId3"/>
          <a:stretch>
            <a:fillRect/>
          </a:stretch>
        </p:blipFill>
        <p:spPr>
          <a:xfrm>
            <a:off x="10917217" y="5828313"/>
            <a:ext cx="1095260" cy="886174"/>
          </a:xfrm>
          <a:prstGeom prst="rect">
            <a:avLst/>
          </a:prstGeom>
        </p:spPr>
      </p:pic>
      <p:sp>
        <p:nvSpPr>
          <p:cNvPr id="12" name="TextBox 1">
            <a:extLst>
              <a:ext uri="{FF2B5EF4-FFF2-40B4-BE49-F238E27FC236}">
                <a16:creationId xmlns:a16="http://schemas.microsoft.com/office/drawing/2014/main" id="{CF39AC64-1D21-4850-BDB0-BEF34EE349DB}"/>
              </a:ext>
            </a:extLst>
          </p:cNvPr>
          <p:cNvSpPr txBox="1"/>
          <p:nvPr/>
        </p:nvSpPr>
        <p:spPr>
          <a:xfrm>
            <a:off x="1043395" y="2162630"/>
            <a:ext cx="9346514"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solidFill>
                  <a:srgbClr val="1FBCED"/>
                </a:solidFill>
                <a:latin typeface="Calibri"/>
                <a:cs typeface="Calibri"/>
              </a:rPr>
              <a:t>5 Minute Break</a:t>
            </a:r>
            <a:endParaRPr lang="en-US"/>
          </a:p>
        </p:txBody>
      </p:sp>
    </p:spTree>
    <p:extLst>
      <p:ext uri="{BB962C8B-B14F-4D97-AF65-F5344CB8AC3E}">
        <p14:creationId xmlns:p14="http://schemas.microsoft.com/office/powerpoint/2010/main" val="291932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942F-F4CF-4C65-A052-89157E36724F}"/>
              </a:ext>
            </a:extLst>
          </p:cNvPr>
          <p:cNvSpPr>
            <a:spLocks noGrp="1"/>
          </p:cNvSpPr>
          <p:nvPr>
            <p:ph type="title"/>
          </p:nvPr>
        </p:nvSpPr>
        <p:spPr/>
        <p:txBody>
          <a:bodyPr vert="horz" lIns="91440" tIns="45720" rIns="91440" bIns="45720" rtlCol="0" anchor="t">
            <a:noAutofit/>
          </a:bodyPr>
          <a:lstStyle/>
          <a:p>
            <a:pPr>
              <a:spcBef>
                <a:spcPts val="0"/>
              </a:spcBef>
            </a:pPr>
            <a:r>
              <a:rPr lang="en-IE" sz="3600" b="1">
                <a:latin typeface="Calibri"/>
                <a:cs typeface="Calibri"/>
              </a:rPr>
              <a:t/>
            </a:r>
            <a:br>
              <a:rPr lang="en-IE" sz="3600" b="1">
                <a:latin typeface="Calibri"/>
                <a:cs typeface="Calibri"/>
              </a:rPr>
            </a:br>
            <a:endParaRPr lang="en-US" sz="2400">
              <a:solidFill>
                <a:schemeClr val="accent2">
                  <a:lumMod val="50000"/>
                </a:schemeClr>
              </a:solidFill>
              <a:latin typeface="Calibri"/>
              <a:cs typeface="Calibri"/>
            </a:endParaRPr>
          </a:p>
          <a:p>
            <a:pPr algn="r"/>
            <a:endParaRPr lang="en-US" sz="5400"/>
          </a:p>
        </p:txBody>
      </p:sp>
      <p:sp>
        <p:nvSpPr>
          <p:cNvPr id="11" name="Content Placeholder 10">
            <a:extLst>
              <a:ext uri="{FF2B5EF4-FFF2-40B4-BE49-F238E27FC236}">
                <a16:creationId xmlns:a16="http://schemas.microsoft.com/office/drawing/2014/main" id="{5EA0C41F-4507-4A28-BBE5-17A8CCB87A9E}"/>
              </a:ext>
            </a:extLst>
          </p:cNvPr>
          <p:cNvSpPr>
            <a:spLocks noGrp="1"/>
          </p:cNvSpPr>
          <p:nvPr>
            <p:ph sz="half" idx="2"/>
          </p:nvPr>
        </p:nvSpPr>
        <p:spPr>
          <a:xfrm>
            <a:off x="3689599" y="2821949"/>
            <a:ext cx="6150216" cy="2040472"/>
          </a:xfrm>
        </p:spPr>
        <p:txBody>
          <a:bodyPr vert="horz" lIns="91440" tIns="45720" rIns="91440" bIns="45720" rtlCol="0" anchor="t">
            <a:normAutofit/>
          </a:bodyPr>
          <a:lstStyle/>
          <a:p>
            <a:pPr>
              <a:spcBef>
                <a:spcPct val="20000"/>
              </a:spcBef>
            </a:pPr>
            <a:r>
              <a:rPr lang="en-IE" sz="2000">
                <a:latin typeface="Calibri"/>
                <a:cs typeface="Calibri"/>
              </a:rPr>
              <a:t>Raising of consciousness: the purpose of adult education</a:t>
            </a:r>
            <a:endParaRPr lang="en-US" sz="2000">
              <a:latin typeface="Calibri"/>
              <a:ea typeface="+mn-lt"/>
              <a:cs typeface="+mn-lt"/>
            </a:endParaRPr>
          </a:p>
          <a:p>
            <a:pPr>
              <a:lnSpc>
                <a:spcPct val="107000"/>
              </a:lnSpc>
              <a:spcBef>
                <a:spcPct val="20000"/>
              </a:spcBef>
              <a:spcAft>
                <a:spcPts val="800"/>
              </a:spcAft>
            </a:pPr>
            <a:r>
              <a:rPr lang="en-IE" sz="2000">
                <a:latin typeface="Calibri"/>
                <a:cs typeface="Calibri"/>
              </a:rPr>
              <a:t>Dialogue: teacher and learner together reflect,  create knowledge, leading to conscientisation</a:t>
            </a:r>
            <a:endParaRPr lang="en-US" sz="2000">
              <a:latin typeface="Calibri"/>
              <a:ea typeface="+mn-lt"/>
              <a:cs typeface="+mn-lt"/>
            </a:endParaRPr>
          </a:p>
          <a:p>
            <a:pPr>
              <a:lnSpc>
                <a:spcPct val="107000"/>
              </a:lnSpc>
              <a:spcBef>
                <a:spcPct val="20000"/>
              </a:spcBef>
              <a:spcAft>
                <a:spcPts val="800"/>
              </a:spcAft>
            </a:pPr>
            <a:r>
              <a:rPr lang="en-IE" sz="2000">
                <a:latin typeface="Calibri"/>
                <a:cs typeface="Calibri"/>
              </a:rPr>
              <a:t>Transformation: of thinking, and then action</a:t>
            </a:r>
            <a:endParaRPr lang="en-US" sz="2000">
              <a:latin typeface="Calibri"/>
              <a:ea typeface="+mn-lt"/>
              <a:cs typeface="+mn-lt"/>
            </a:endParaRPr>
          </a:p>
          <a:p>
            <a:pPr>
              <a:spcBef>
                <a:spcPct val="20000"/>
              </a:spcBef>
            </a:pPr>
            <a:endParaRPr lang="en-GB" sz="2000"/>
          </a:p>
        </p:txBody>
      </p:sp>
      <p:sp>
        <p:nvSpPr>
          <p:cNvPr id="4" name="Slide Number Placeholder 3">
            <a:extLst>
              <a:ext uri="{FF2B5EF4-FFF2-40B4-BE49-F238E27FC236}">
                <a16:creationId xmlns:a16="http://schemas.microsoft.com/office/drawing/2014/main" id="{FB6DB254-E86D-438C-A8C5-B9C19FEA7169}"/>
              </a:ext>
            </a:extLst>
          </p:cNvPr>
          <p:cNvSpPr>
            <a:spLocks noGrp="1"/>
          </p:cNvSpPr>
          <p:nvPr>
            <p:ph type="sldNum" sz="quarter" idx="12"/>
          </p:nvPr>
        </p:nvSpPr>
        <p:spPr/>
        <p:txBody>
          <a:bodyPr/>
          <a:lstStyle/>
          <a:p>
            <a:fld id="{519954A3-9DFD-4C44-94BA-B95130A3BA1C}" type="slidenum">
              <a:rPr lang="en-US" dirty="0"/>
              <a:t>9</a:t>
            </a:fld>
            <a:endParaRPr lang="en-US"/>
          </a:p>
        </p:txBody>
      </p:sp>
      <p:sp>
        <p:nvSpPr>
          <p:cNvPr id="9" name="TextBox 8">
            <a:extLst>
              <a:ext uri="{FF2B5EF4-FFF2-40B4-BE49-F238E27FC236}">
                <a16:creationId xmlns:a16="http://schemas.microsoft.com/office/drawing/2014/main" id="{489381DA-8156-4B8A-B0FA-F947D64CA6F6}"/>
              </a:ext>
            </a:extLst>
          </p:cNvPr>
          <p:cNvSpPr txBox="1"/>
          <p:nvPr/>
        </p:nvSpPr>
        <p:spPr>
          <a:xfrm flipV="1">
            <a:off x="3276126" y="5635320"/>
            <a:ext cx="102232" cy="207854"/>
          </a:xfrm>
          <a:prstGeom prst="rect">
            <a:avLst/>
          </a:prstGeom>
        </p:spPr>
        <p:txBody>
          <a:bodyPr lIns="91440" tIns="45720" rIns="91440" bIns="45720" anchor="t">
            <a:noAutofit/>
          </a:bodyPr>
          <a:lstStyle/>
          <a:p>
            <a:endParaRPr lang="en-US" sz="1800"/>
          </a:p>
        </p:txBody>
      </p:sp>
      <p:pic>
        <p:nvPicPr>
          <p:cNvPr id="7" name="Picture 2" descr="http://www.pedagogyoftheoppressed.com/wp-content/uploads/2010/04/paulo-3.jpg">
            <a:extLst>
              <a:ext uri="{FF2B5EF4-FFF2-40B4-BE49-F238E27FC236}">
                <a16:creationId xmlns:a16="http://schemas.microsoft.com/office/drawing/2014/main" id="{3760FB03-1F79-4891-A67E-92A3CEB93443}"/>
              </a:ext>
            </a:extLst>
          </p:cNvPr>
          <p:cNvPicPr>
            <a:picLocks noChangeAspect="1" noChangeArrowheads="1"/>
          </p:cNvPicPr>
          <p:nvPr/>
        </p:nvPicPr>
        <p:blipFill>
          <a:blip r:embed="rId3" cstate="print"/>
          <a:srcRect/>
          <a:stretch>
            <a:fillRect/>
          </a:stretch>
        </p:blipFill>
        <p:spPr bwMode="auto">
          <a:xfrm>
            <a:off x="1277187" y="2738990"/>
            <a:ext cx="2024084" cy="2129036"/>
          </a:xfrm>
          <a:prstGeom prst="rect">
            <a:avLst/>
          </a:prstGeom>
          <a:noFill/>
        </p:spPr>
      </p:pic>
      <p:pic>
        <p:nvPicPr>
          <p:cNvPr id="10" name="Picture 7" descr="Logo&#10;&#10;Description automatically generated">
            <a:extLst>
              <a:ext uri="{FF2B5EF4-FFF2-40B4-BE49-F238E27FC236}">
                <a16:creationId xmlns:a16="http://schemas.microsoft.com/office/drawing/2014/main" id="{B5A64FEA-F8A8-4029-923C-244E932990A2}"/>
              </a:ext>
            </a:extLst>
          </p:cNvPr>
          <p:cNvPicPr>
            <a:picLocks noChangeAspect="1"/>
          </p:cNvPicPr>
          <p:nvPr/>
        </p:nvPicPr>
        <p:blipFill>
          <a:blip r:embed="rId4"/>
          <a:stretch>
            <a:fillRect/>
          </a:stretch>
        </p:blipFill>
        <p:spPr>
          <a:xfrm>
            <a:off x="10917217" y="5828313"/>
            <a:ext cx="1095260" cy="886174"/>
          </a:xfrm>
          <a:prstGeom prst="rect">
            <a:avLst/>
          </a:prstGeom>
        </p:spPr>
      </p:pic>
      <p:sp>
        <p:nvSpPr>
          <p:cNvPr id="12" name="TextBox 1">
            <a:extLst>
              <a:ext uri="{FF2B5EF4-FFF2-40B4-BE49-F238E27FC236}">
                <a16:creationId xmlns:a16="http://schemas.microsoft.com/office/drawing/2014/main" id="{A1240A16-8D03-4437-ADA9-6C971DA293D5}"/>
              </a:ext>
            </a:extLst>
          </p:cNvPr>
          <p:cNvSpPr txBox="1"/>
          <p:nvPr/>
        </p:nvSpPr>
        <p:spPr>
          <a:xfrm>
            <a:off x="1146717" y="754867"/>
            <a:ext cx="7118024"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solidFill>
                  <a:srgbClr val="1FBCED"/>
                </a:solidFill>
                <a:latin typeface="Calibri"/>
                <a:cs typeface="Calibri"/>
              </a:rPr>
              <a:t>Paolo Freire</a:t>
            </a:r>
          </a:p>
          <a:p>
            <a:r>
              <a:rPr lang="en-US" sz="4400">
                <a:solidFill>
                  <a:srgbClr val="1FBCED"/>
                </a:solidFill>
                <a:latin typeface="Calibri"/>
                <a:cs typeface="Calibri"/>
              </a:rPr>
              <a:t>Pedagogy of the Oppressed</a:t>
            </a:r>
          </a:p>
        </p:txBody>
      </p:sp>
    </p:spTree>
    <p:extLst>
      <p:ext uri="{BB962C8B-B14F-4D97-AF65-F5344CB8AC3E}">
        <p14:creationId xmlns:p14="http://schemas.microsoft.com/office/powerpoint/2010/main" val="24901515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533A1953A45F4C83EF3AB372AED790" ma:contentTypeVersion="4" ma:contentTypeDescription="Create a new document." ma:contentTypeScope="" ma:versionID="f14ea02edc4bf9fdad9de584d418cda9">
  <xsd:schema xmlns:xsd="http://www.w3.org/2001/XMLSchema" xmlns:xs="http://www.w3.org/2001/XMLSchema" xmlns:p="http://schemas.microsoft.com/office/2006/metadata/properties" xmlns:ns2="8638c3e0-bf2a-45d9-aedd-e653a3e728d7" targetNamespace="http://schemas.microsoft.com/office/2006/metadata/properties" ma:root="true" ma:fieldsID="96b61412cd7a84bd66ad654eca168587" ns2:_="">
    <xsd:import namespace="8638c3e0-bf2a-45d9-aedd-e653a3e728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8c3e0-bf2a-45d9-aedd-e653a3e728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CAECFF-E4D1-4B0B-98F8-56AA0D5C1075}">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8532075A-9355-412D-8B25-DEC08C3CD0F5}">
  <ds:schemaRefs>
    <ds:schemaRef ds:uri="http://schemas.microsoft.com/office/2006/metadata/contentType"/>
    <ds:schemaRef ds:uri="http://schemas.microsoft.com/office/2006/metadata/properties/metaAttributes"/>
    <ds:schemaRef ds:uri="http://www.w3.org/2000/xmlns/"/>
    <ds:schemaRef ds:uri="http://www.w3.org/2001/XMLSchema"/>
    <ds:schemaRef ds:uri="8638c3e0-bf2a-45d9-aedd-e653a3e728d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601E77-7667-4717-9A81-D588F4795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3031</Words>
  <Application>Microsoft Office PowerPoint</Application>
  <PresentationFormat>Widescreen</PresentationFormat>
  <Paragraphs>378</Paragraphs>
  <Slides>20</Slides>
  <Notes>20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Arial,Sans-Serif</vt:lpstr>
      <vt:lpstr>Calibri</vt:lpstr>
      <vt:lpstr>Constantia</vt:lpstr>
      <vt:lpstr>Segoe UI</vt:lpstr>
      <vt:lpstr>Trebuchet MS</vt:lpstr>
      <vt:lpstr>Wingdings</vt:lpstr>
      <vt:lpstr>Wingdings 3</vt:lpstr>
      <vt:lpstr>Facet</vt:lpstr>
      <vt:lpstr>1_Custom Design</vt:lpstr>
      <vt:lpstr>Custom Design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  </vt:lpstr>
      <vt:lpstr>  </vt:lpstr>
      <vt:lpstr>  </vt:lpstr>
      <vt:lpstr>  </vt:lpstr>
      <vt:lpstr>PowerPoint Presentation</vt:lpstr>
      <vt:lpstr>Impact of unmet literacy needs </vt:lpstr>
      <vt:lpstr>Impacts of unmet literacy needs  on the individual</vt:lpstr>
      <vt:lpstr>Impacts of unmet literacy needs on Family, Community and Society </vt:lpstr>
      <vt:lpstr> </vt:lpstr>
      <vt:lpstr>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liz.mchugh</dc:creator>
  <cp:lastModifiedBy>Gwen Redmond</cp:lastModifiedBy>
  <cp:revision>22</cp:revision>
  <dcterms:created xsi:type="dcterms:W3CDTF">2013-11-08T10:34:16Z</dcterms:created>
  <dcterms:modified xsi:type="dcterms:W3CDTF">2021-06-03T11:39:06Z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0x010100B9533A1953A45F4C83EF3AB372AED790</vt:lpwstr>
  </property>
</Properties>
</file>